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74" r:id="rId4"/>
  </p:sldMasterIdLst>
  <p:notesMasterIdLst>
    <p:notesMasterId r:id="rId30"/>
  </p:notesMasterIdLst>
  <p:sldIdLst>
    <p:sldId id="316" r:id="rId5"/>
    <p:sldId id="256" r:id="rId6"/>
    <p:sldId id="310" r:id="rId7"/>
    <p:sldId id="311" r:id="rId8"/>
    <p:sldId id="312" r:id="rId9"/>
    <p:sldId id="313" r:id="rId10"/>
    <p:sldId id="314" r:id="rId11"/>
    <p:sldId id="315" r:id="rId12"/>
    <p:sldId id="257" r:id="rId13"/>
    <p:sldId id="305" r:id="rId14"/>
    <p:sldId id="259" r:id="rId15"/>
    <p:sldId id="309" r:id="rId16"/>
    <p:sldId id="261" r:id="rId17"/>
    <p:sldId id="307" r:id="rId18"/>
    <p:sldId id="260" r:id="rId19"/>
    <p:sldId id="258" r:id="rId20"/>
    <p:sldId id="262" r:id="rId21"/>
    <p:sldId id="306" r:id="rId22"/>
    <p:sldId id="318" r:id="rId23"/>
    <p:sldId id="319" r:id="rId24"/>
    <p:sldId id="320" r:id="rId25"/>
    <p:sldId id="321" r:id="rId26"/>
    <p:sldId id="322" r:id="rId27"/>
    <p:sldId id="323" r:id="rId28"/>
    <p:sldId id="324" r:id="rId29"/>
  </p:sldIdLst>
  <p:sldSz cx="9144000" cy="5143500" type="screen16x9"/>
  <p:notesSz cx="6858000" cy="9144000"/>
  <p:embeddedFontLst>
    <p:embeddedFont>
      <p:font typeface="Itim" panose="020B0604020202020204" charset="-34"/>
      <p:regular r:id="rId31"/>
    </p:embeddedFont>
    <p:embeddedFont>
      <p:font typeface="Roboto" panose="02000000000000000000" pitchFamily="2" charset="0"/>
      <p:regular r:id="rId32"/>
      <p:bold r:id="rId33"/>
      <p:italic r:id="rId34"/>
      <p:boldItalic r:id="rId35"/>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7F81B002-5CFD-4108-AB5B-0D555E909E09}">
  <a:tblStyle styleId="{7F81B002-5CFD-4108-AB5B-0D555E909E09}"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3" d="100"/>
          <a:sy n="103" d="100"/>
        </p:scale>
        <p:origin x="87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ableStyles" Target="tableStyles.xml"/><Relationship Id="rId21" Type="http://schemas.openxmlformats.org/officeDocument/2006/relationships/slide" Target="slides/slide17.xml"/><Relationship Id="rId34" Type="http://schemas.openxmlformats.org/officeDocument/2006/relationships/font" Target="fonts/font4.fntdata"/><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font" Target="fonts/font3.fntdata"/><Relationship Id="rId38"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font" Target="fonts/font2.fntdata"/><Relationship Id="rId37"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font" Target="fonts/font1.fntdata"/><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35" Type="http://schemas.openxmlformats.org/officeDocument/2006/relationships/font" Target="fonts/font5.fntdata"/><Relationship Id="rId8" Type="http://schemas.openxmlformats.org/officeDocument/2006/relationships/slide" Target="slides/slide4.xml"/><Relationship Id="rId3"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7"/>
        <p:cNvGrpSpPr/>
        <p:nvPr/>
      </p:nvGrpSpPr>
      <p:grpSpPr>
        <a:xfrm>
          <a:off x="0" y="0"/>
          <a:ext cx="0" cy="0"/>
          <a:chOff x="0" y="0"/>
          <a:chExt cx="0" cy="0"/>
        </a:xfrm>
      </p:grpSpPr>
      <p:sp>
        <p:nvSpPr>
          <p:cNvPr id="788" name="Google Shape;788;g8b238304a6_0_10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89" name="Google Shape;789;g8b238304a6_0_10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5"/>
        <p:cNvGrpSpPr/>
        <p:nvPr/>
      </p:nvGrpSpPr>
      <p:grpSpPr>
        <a:xfrm>
          <a:off x="0" y="0"/>
          <a:ext cx="0" cy="0"/>
          <a:chOff x="0" y="0"/>
          <a:chExt cx="0" cy="0"/>
        </a:xfrm>
      </p:grpSpPr>
      <p:sp>
        <p:nvSpPr>
          <p:cNvPr id="846" name="Google Shape;846;g8bca512db4_0_50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47" name="Google Shape;847;g8bca512db4_0_50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8"/>
        <p:cNvGrpSpPr/>
        <p:nvPr/>
      </p:nvGrpSpPr>
      <p:grpSpPr>
        <a:xfrm>
          <a:off x="0" y="0"/>
          <a:ext cx="0" cy="0"/>
          <a:chOff x="0" y="0"/>
          <a:chExt cx="0" cy="0"/>
        </a:xfrm>
      </p:grpSpPr>
      <p:sp>
        <p:nvSpPr>
          <p:cNvPr id="1049" name="Google Shape;1049;g8b93f3d687_1_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50" name="Google Shape;1050;g8b93f3d687_1_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0"/>
        <p:cNvGrpSpPr/>
        <p:nvPr/>
      </p:nvGrpSpPr>
      <p:grpSpPr>
        <a:xfrm>
          <a:off x="0" y="0"/>
          <a:ext cx="0" cy="0"/>
          <a:chOff x="0" y="0"/>
          <a:chExt cx="0" cy="0"/>
        </a:xfrm>
      </p:grpSpPr>
      <p:sp>
        <p:nvSpPr>
          <p:cNvPr id="1241" name="Google Shape;1241;g8bca512db4_0_187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42" name="Google Shape;1242;g8bca512db4_0_187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0255131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381000" y="685800"/>
            <a:ext cx="6096000" cy="3429000"/>
          </a:xfrm>
        </p:spPr>
      </p:sp>
      <p:sp>
        <p:nvSpPr>
          <p:cNvPr id="3" name="Tijdelijke aanduiding voor notities 2"/>
          <p:cNvSpPr>
            <a:spLocks noGrp="1"/>
          </p:cNvSpPr>
          <p:nvPr>
            <p:ph type="body" idx="1"/>
          </p:nvPr>
        </p:nvSpPr>
        <p:spPr/>
        <p:txBody>
          <a:bodyPr/>
          <a:lstStyle/>
          <a:p>
            <a:endParaRPr lang="nl-NL"/>
          </a:p>
        </p:txBody>
      </p:sp>
    </p:spTree>
    <p:extLst>
      <p:ext uri="{BB962C8B-B14F-4D97-AF65-F5344CB8AC3E}">
        <p14:creationId xmlns:p14="http://schemas.microsoft.com/office/powerpoint/2010/main" val="4668708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381000" y="685800"/>
            <a:ext cx="6096000" cy="3429000"/>
          </a:xfrm>
        </p:spPr>
      </p:sp>
      <p:sp>
        <p:nvSpPr>
          <p:cNvPr id="3" name="Tijdelijke aanduiding voor notities 2"/>
          <p:cNvSpPr>
            <a:spLocks noGrp="1"/>
          </p:cNvSpPr>
          <p:nvPr>
            <p:ph type="body" idx="1"/>
          </p:nvPr>
        </p:nvSpPr>
        <p:spPr/>
        <p:txBody>
          <a:bodyPr/>
          <a:lstStyle/>
          <a:p>
            <a:r>
              <a:rPr lang="nl-NL"/>
              <a:t>Okt zeven     en okt</a:t>
            </a:r>
          </a:p>
        </p:txBody>
      </p:sp>
    </p:spTree>
    <p:extLst>
      <p:ext uri="{BB962C8B-B14F-4D97-AF65-F5344CB8AC3E}">
        <p14:creationId xmlns:p14="http://schemas.microsoft.com/office/powerpoint/2010/main" val="42529856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381000" y="685800"/>
            <a:ext cx="6096000" cy="3429000"/>
          </a:xfrm>
        </p:spPr>
      </p:sp>
      <p:sp>
        <p:nvSpPr>
          <p:cNvPr id="3" name="Tijdelijke aanduiding voor notities 2"/>
          <p:cNvSpPr>
            <a:spLocks noGrp="1"/>
          </p:cNvSpPr>
          <p:nvPr>
            <p:ph type="body" idx="1"/>
          </p:nvPr>
        </p:nvSpPr>
        <p:spPr/>
        <p:txBody>
          <a:bodyPr/>
          <a:lstStyle/>
          <a:p>
            <a:r>
              <a:rPr lang="nl-NL"/>
              <a:t>3 tokt 5</a:t>
            </a:r>
          </a:p>
        </p:txBody>
      </p:sp>
    </p:spTree>
    <p:extLst>
      <p:ext uri="{BB962C8B-B14F-4D97-AF65-F5344CB8AC3E}">
        <p14:creationId xmlns:p14="http://schemas.microsoft.com/office/powerpoint/2010/main" val="29108120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6"/>
        <p:cNvGrpSpPr/>
        <p:nvPr/>
      </p:nvGrpSpPr>
      <p:grpSpPr>
        <a:xfrm>
          <a:off x="0" y="0"/>
          <a:ext cx="0" cy="0"/>
          <a:chOff x="0" y="0"/>
          <a:chExt cx="0" cy="0"/>
        </a:xfrm>
      </p:grpSpPr>
      <p:sp>
        <p:nvSpPr>
          <p:cNvPr id="817" name="Google Shape;817;g8bca512db4_0_2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18" name="Google Shape;818;g8bca512db4_0_2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6"/>
        <p:cNvGrpSpPr/>
        <p:nvPr/>
      </p:nvGrpSpPr>
      <p:grpSpPr>
        <a:xfrm>
          <a:off x="0" y="0"/>
          <a:ext cx="0" cy="0"/>
          <a:chOff x="0" y="0"/>
          <a:chExt cx="0" cy="0"/>
        </a:xfrm>
      </p:grpSpPr>
      <p:sp>
        <p:nvSpPr>
          <p:cNvPr id="817" name="Google Shape;817;g8bca512db4_0_2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18" name="Google Shape;818;g8bca512db4_0_2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nl-NL"/>
              <a:t>Benoem per kopje een voorbeeld uit jouw stagegroep. </a:t>
            </a:r>
            <a:endParaRPr/>
          </a:p>
        </p:txBody>
      </p:sp>
    </p:spTree>
    <p:extLst>
      <p:ext uri="{BB962C8B-B14F-4D97-AF65-F5344CB8AC3E}">
        <p14:creationId xmlns:p14="http://schemas.microsoft.com/office/powerpoint/2010/main" val="28027553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3"/>
        <p:cNvGrpSpPr/>
        <p:nvPr/>
      </p:nvGrpSpPr>
      <p:grpSpPr>
        <a:xfrm>
          <a:off x="0" y="0"/>
          <a:ext cx="0" cy="0"/>
          <a:chOff x="0" y="0"/>
          <a:chExt cx="0" cy="0"/>
        </a:xfrm>
      </p:grpSpPr>
      <p:sp>
        <p:nvSpPr>
          <p:cNvPr id="894" name="Google Shape;894;g8b8338ba29_0_40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5" name="Google Shape;895;g8b8338ba29_0_40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nl-NL"/>
              <a:t>We verdelen de groep in twee groepen. De helft leest het eerste artikel, de andere helft het tweede. Maak aantekeningen d.m.v. een </a:t>
            </a:r>
            <a:r>
              <a:rPr lang="nl-NL" err="1"/>
              <a:t>mindmap</a:t>
            </a:r>
            <a:r>
              <a:rPr lang="nl-NL"/>
              <a:t>. Het is de bedoeling dat je straks aan de andere helft van de groep kunt vertellen wat de essentie is van het artikel.</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5"/>
        <p:cNvGrpSpPr/>
        <p:nvPr/>
      </p:nvGrpSpPr>
      <p:grpSpPr>
        <a:xfrm>
          <a:off x="0" y="0"/>
          <a:ext cx="0" cy="0"/>
          <a:chOff x="0" y="0"/>
          <a:chExt cx="0" cy="0"/>
        </a:xfrm>
      </p:grpSpPr>
      <p:sp>
        <p:nvSpPr>
          <p:cNvPr id="986" name="Google Shape;986;g8b951196ad_0_10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87" name="Google Shape;987;g8b951196ad_0_10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5"/>
        <p:cNvGrpSpPr/>
        <p:nvPr/>
      </p:nvGrpSpPr>
      <p:grpSpPr>
        <a:xfrm>
          <a:off x="0" y="0"/>
          <a:ext cx="0" cy="0"/>
          <a:chOff x="0" y="0"/>
          <a:chExt cx="0" cy="0"/>
        </a:xfrm>
      </p:grpSpPr>
      <p:sp>
        <p:nvSpPr>
          <p:cNvPr id="846" name="Google Shape;846;g8bca512db4_0_50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47" name="Google Shape;847;g8bca512db4_0_50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5689394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9"/>
        <p:cNvGrpSpPr/>
        <p:nvPr/>
      </p:nvGrpSpPr>
      <p:grpSpPr>
        <a:xfrm>
          <a:off x="0" y="0"/>
          <a:ext cx="0" cy="0"/>
          <a:chOff x="0" y="0"/>
          <a:chExt cx="0" cy="0"/>
        </a:xfrm>
      </p:grpSpPr>
      <p:sp>
        <p:nvSpPr>
          <p:cNvPr id="940" name="Google Shape;940;g8b8338ba29_0_50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1" name="Google Shape;941;g8b8338ba29_0_50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rgbClr val="CFE2F3"/>
        </a:solidFill>
        <a:effectLst/>
      </p:bgPr>
    </p:bg>
    <p:spTree>
      <p:nvGrpSpPr>
        <p:cNvPr id="1" name="Shape 8"/>
        <p:cNvGrpSpPr/>
        <p:nvPr/>
      </p:nvGrpSpPr>
      <p:grpSpPr>
        <a:xfrm>
          <a:off x="0" y="0"/>
          <a:ext cx="0" cy="0"/>
          <a:chOff x="0" y="0"/>
          <a:chExt cx="0" cy="0"/>
        </a:xfrm>
      </p:grpSpPr>
      <p:sp>
        <p:nvSpPr>
          <p:cNvPr id="9" name="Google Shape;9;p2"/>
          <p:cNvSpPr/>
          <p:nvPr/>
        </p:nvSpPr>
        <p:spPr>
          <a:xfrm>
            <a:off x="716575" y="0"/>
            <a:ext cx="8579795" cy="5143484"/>
          </a:xfrm>
          <a:custGeom>
            <a:avLst/>
            <a:gdLst/>
            <a:ahLst/>
            <a:cxnLst/>
            <a:rect l="l" t="t" r="r" b="b"/>
            <a:pathLst>
              <a:path w="128517" h="78770" extrusionOk="0">
                <a:moveTo>
                  <a:pt x="35" y="1"/>
                </a:moveTo>
                <a:lnTo>
                  <a:pt x="0" y="78769"/>
                </a:lnTo>
                <a:lnTo>
                  <a:pt x="128517" y="78769"/>
                </a:lnTo>
                <a:cubicBezTo>
                  <a:pt x="61260" y="76442"/>
                  <a:pt x="7739" y="332"/>
                  <a:pt x="7739" y="332"/>
                </a:cubicBezTo>
                <a:lnTo>
                  <a:pt x="35"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Google Shape;10;p2"/>
          <p:cNvSpPr/>
          <p:nvPr/>
        </p:nvSpPr>
        <p:spPr>
          <a:xfrm>
            <a:off x="1754550" y="1135650"/>
            <a:ext cx="5634900" cy="2872200"/>
          </a:xfrm>
          <a:prstGeom prst="plaque">
            <a:avLst>
              <a:gd name="adj" fmla="val 11691"/>
            </a:avLst>
          </a:prstGeom>
          <a:solidFill>
            <a:schemeClr val="lt1"/>
          </a:soli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11" name="Google Shape;11;p2"/>
          <p:cNvCxnSpPr/>
          <p:nvPr/>
        </p:nvCxnSpPr>
        <p:spPr>
          <a:xfrm>
            <a:off x="2572800" y="3116850"/>
            <a:ext cx="3998400" cy="0"/>
          </a:xfrm>
          <a:prstGeom prst="straightConnector1">
            <a:avLst/>
          </a:prstGeom>
          <a:noFill/>
          <a:ln w="19050" cap="flat" cmpd="sng">
            <a:solidFill>
              <a:schemeClr val="dk2"/>
            </a:solidFill>
            <a:prstDash val="solid"/>
            <a:round/>
            <a:headEnd type="none" w="med" len="med"/>
            <a:tailEnd type="none" w="med" len="med"/>
          </a:ln>
        </p:spPr>
      </p:cxnSp>
      <p:cxnSp>
        <p:nvCxnSpPr>
          <p:cNvPr id="12" name="Google Shape;12;p2"/>
          <p:cNvCxnSpPr/>
          <p:nvPr/>
        </p:nvCxnSpPr>
        <p:spPr>
          <a:xfrm>
            <a:off x="2572800" y="2222750"/>
            <a:ext cx="3998400" cy="0"/>
          </a:xfrm>
          <a:prstGeom prst="straightConnector1">
            <a:avLst/>
          </a:prstGeom>
          <a:noFill/>
          <a:ln w="19050" cap="flat" cmpd="sng">
            <a:solidFill>
              <a:schemeClr val="dk2"/>
            </a:solidFill>
            <a:prstDash val="solid"/>
            <a:round/>
            <a:headEnd type="none" w="med" len="med"/>
            <a:tailEnd type="none" w="med" len="med"/>
          </a:ln>
        </p:spPr>
      </p:cxnSp>
      <p:grpSp>
        <p:nvGrpSpPr>
          <p:cNvPr id="13" name="Google Shape;13;p2"/>
          <p:cNvGrpSpPr/>
          <p:nvPr/>
        </p:nvGrpSpPr>
        <p:grpSpPr>
          <a:xfrm rot="697126">
            <a:off x="8280187" y="-46678"/>
            <a:ext cx="1305393" cy="1346461"/>
            <a:chOff x="1492000" y="427450"/>
            <a:chExt cx="1188000" cy="1225375"/>
          </a:xfrm>
        </p:grpSpPr>
        <p:sp>
          <p:nvSpPr>
            <p:cNvPr id="14" name="Google Shape;14;p2"/>
            <p:cNvSpPr/>
            <p:nvPr/>
          </p:nvSpPr>
          <p:spPr>
            <a:xfrm>
              <a:off x="1492000" y="427450"/>
              <a:ext cx="1188000" cy="1225375"/>
            </a:xfrm>
            <a:custGeom>
              <a:avLst/>
              <a:gdLst/>
              <a:ahLst/>
              <a:cxnLst/>
              <a:rect l="l" t="t" r="r" b="b"/>
              <a:pathLst>
                <a:path w="47520" h="49015" extrusionOk="0">
                  <a:moveTo>
                    <a:pt x="44863" y="698"/>
                  </a:moveTo>
                  <a:lnTo>
                    <a:pt x="44863" y="698"/>
                  </a:lnTo>
                  <a:cubicBezTo>
                    <a:pt x="45260" y="745"/>
                    <a:pt x="45657" y="763"/>
                    <a:pt x="46048" y="763"/>
                  </a:cubicBezTo>
                  <a:cubicBezTo>
                    <a:pt x="46274" y="763"/>
                    <a:pt x="46497" y="757"/>
                    <a:pt x="46717" y="748"/>
                  </a:cubicBezTo>
                  <a:lnTo>
                    <a:pt x="46717" y="748"/>
                  </a:lnTo>
                  <a:cubicBezTo>
                    <a:pt x="46667" y="8567"/>
                    <a:pt x="46617" y="16387"/>
                    <a:pt x="46642" y="24207"/>
                  </a:cubicBezTo>
                  <a:cubicBezTo>
                    <a:pt x="46667" y="32076"/>
                    <a:pt x="46366" y="40046"/>
                    <a:pt x="46868" y="47891"/>
                  </a:cubicBezTo>
                  <a:cubicBezTo>
                    <a:pt x="46818" y="47891"/>
                    <a:pt x="46792" y="47866"/>
                    <a:pt x="46767" y="47866"/>
                  </a:cubicBezTo>
                  <a:cubicBezTo>
                    <a:pt x="39987" y="48053"/>
                    <a:pt x="33211" y="48100"/>
                    <a:pt x="26436" y="48100"/>
                  </a:cubicBezTo>
                  <a:cubicBezTo>
                    <a:pt x="19684" y="48100"/>
                    <a:pt x="12934" y="48054"/>
                    <a:pt x="6180" y="48054"/>
                  </a:cubicBezTo>
                  <a:cubicBezTo>
                    <a:pt x="4304" y="48054"/>
                    <a:pt x="2428" y="48057"/>
                    <a:pt x="552" y="48066"/>
                  </a:cubicBezTo>
                  <a:cubicBezTo>
                    <a:pt x="802" y="38116"/>
                    <a:pt x="1203" y="28066"/>
                    <a:pt x="1203" y="18066"/>
                  </a:cubicBezTo>
                  <a:cubicBezTo>
                    <a:pt x="1203" y="12452"/>
                    <a:pt x="1078" y="6863"/>
                    <a:pt x="727" y="1299"/>
                  </a:cubicBezTo>
                  <a:lnTo>
                    <a:pt x="752" y="1299"/>
                  </a:lnTo>
                  <a:cubicBezTo>
                    <a:pt x="1098" y="1362"/>
                    <a:pt x="1492" y="1415"/>
                    <a:pt x="1880" y="1415"/>
                  </a:cubicBezTo>
                  <a:cubicBezTo>
                    <a:pt x="2112" y="1415"/>
                    <a:pt x="2341" y="1396"/>
                    <a:pt x="2557" y="1349"/>
                  </a:cubicBezTo>
                  <a:lnTo>
                    <a:pt x="2557" y="1349"/>
                  </a:lnTo>
                  <a:cubicBezTo>
                    <a:pt x="2406" y="1650"/>
                    <a:pt x="2406" y="2051"/>
                    <a:pt x="2582" y="2377"/>
                  </a:cubicBezTo>
                  <a:cubicBezTo>
                    <a:pt x="2901" y="2970"/>
                    <a:pt x="3636" y="3314"/>
                    <a:pt x="4314" y="3314"/>
                  </a:cubicBezTo>
                  <a:cubicBezTo>
                    <a:pt x="4381" y="3314"/>
                    <a:pt x="4447" y="3311"/>
                    <a:pt x="4512" y="3304"/>
                  </a:cubicBezTo>
                  <a:cubicBezTo>
                    <a:pt x="5740" y="3229"/>
                    <a:pt x="6316" y="1700"/>
                    <a:pt x="5539" y="873"/>
                  </a:cubicBezTo>
                  <a:lnTo>
                    <a:pt x="5539" y="873"/>
                  </a:lnTo>
                  <a:cubicBezTo>
                    <a:pt x="5943" y="910"/>
                    <a:pt x="6360" y="933"/>
                    <a:pt x="6771" y="933"/>
                  </a:cubicBezTo>
                  <a:cubicBezTo>
                    <a:pt x="6921" y="933"/>
                    <a:pt x="7071" y="930"/>
                    <a:pt x="7218" y="923"/>
                  </a:cubicBezTo>
                  <a:lnTo>
                    <a:pt x="7218" y="923"/>
                  </a:lnTo>
                  <a:cubicBezTo>
                    <a:pt x="6918" y="1199"/>
                    <a:pt x="6742" y="1700"/>
                    <a:pt x="6792" y="2101"/>
                  </a:cubicBezTo>
                  <a:cubicBezTo>
                    <a:pt x="6842" y="2778"/>
                    <a:pt x="7344" y="3254"/>
                    <a:pt x="7995" y="3354"/>
                  </a:cubicBezTo>
                  <a:cubicBezTo>
                    <a:pt x="8078" y="3367"/>
                    <a:pt x="8161" y="3373"/>
                    <a:pt x="8244" y="3373"/>
                  </a:cubicBezTo>
                  <a:cubicBezTo>
                    <a:pt x="8813" y="3373"/>
                    <a:pt x="9362" y="3077"/>
                    <a:pt x="9624" y="2552"/>
                  </a:cubicBezTo>
                  <a:cubicBezTo>
                    <a:pt x="9850" y="2076"/>
                    <a:pt x="9850" y="1475"/>
                    <a:pt x="9599" y="998"/>
                  </a:cubicBezTo>
                  <a:cubicBezTo>
                    <a:pt x="10025" y="998"/>
                    <a:pt x="10451" y="973"/>
                    <a:pt x="10903" y="898"/>
                  </a:cubicBezTo>
                  <a:lnTo>
                    <a:pt x="10903" y="898"/>
                  </a:lnTo>
                  <a:cubicBezTo>
                    <a:pt x="10652" y="1149"/>
                    <a:pt x="10527" y="1500"/>
                    <a:pt x="10552" y="1876"/>
                  </a:cubicBezTo>
                  <a:cubicBezTo>
                    <a:pt x="10627" y="2527"/>
                    <a:pt x="11178" y="3029"/>
                    <a:pt x="11830" y="3104"/>
                  </a:cubicBezTo>
                  <a:cubicBezTo>
                    <a:pt x="11905" y="3116"/>
                    <a:pt x="11981" y="3122"/>
                    <a:pt x="12056" y="3122"/>
                  </a:cubicBezTo>
                  <a:cubicBezTo>
                    <a:pt x="12607" y="3122"/>
                    <a:pt x="13138" y="2806"/>
                    <a:pt x="13359" y="2277"/>
                  </a:cubicBezTo>
                  <a:cubicBezTo>
                    <a:pt x="13559" y="1826"/>
                    <a:pt x="13509" y="1299"/>
                    <a:pt x="13258" y="898"/>
                  </a:cubicBezTo>
                  <a:cubicBezTo>
                    <a:pt x="13576" y="898"/>
                    <a:pt x="13904" y="909"/>
                    <a:pt x="14237" y="909"/>
                  </a:cubicBezTo>
                  <a:cubicBezTo>
                    <a:pt x="14403" y="909"/>
                    <a:pt x="14570" y="907"/>
                    <a:pt x="14737" y="898"/>
                  </a:cubicBezTo>
                  <a:lnTo>
                    <a:pt x="14737" y="898"/>
                  </a:lnTo>
                  <a:cubicBezTo>
                    <a:pt x="14273" y="1850"/>
                    <a:pt x="14626" y="3103"/>
                    <a:pt x="15816" y="3103"/>
                  </a:cubicBezTo>
                  <a:cubicBezTo>
                    <a:pt x="15911" y="3103"/>
                    <a:pt x="16010" y="3095"/>
                    <a:pt x="16116" y="3079"/>
                  </a:cubicBezTo>
                  <a:cubicBezTo>
                    <a:pt x="17268" y="2928"/>
                    <a:pt x="17644" y="1625"/>
                    <a:pt x="17093" y="798"/>
                  </a:cubicBezTo>
                  <a:lnTo>
                    <a:pt x="17093" y="798"/>
                  </a:lnTo>
                  <a:cubicBezTo>
                    <a:pt x="17569" y="823"/>
                    <a:pt x="18070" y="823"/>
                    <a:pt x="18572" y="823"/>
                  </a:cubicBezTo>
                  <a:cubicBezTo>
                    <a:pt x="18183" y="1796"/>
                    <a:pt x="18761" y="2957"/>
                    <a:pt x="19917" y="2957"/>
                  </a:cubicBezTo>
                  <a:cubicBezTo>
                    <a:pt x="19952" y="2957"/>
                    <a:pt x="19989" y="2956"/>
                    <a:pt x="20025" y="2953"/>
                  </a:cubicBezTo>
                  <a:cubicBezTo>
                    <a:pt x="21103" y="2878"/>
                    <a:pt x="21604" y="1775"/>
                    <a:pt x="21203" y="898"/>
                  </a:cubicBezTo>
                  <a:lnTo>
                    <a:pt x="21203" y="898"/>
                  </a:lnTo>
                  <a:cubicBezTo>
                    <a:pt x="21579" y="923"/>
                    <a:pt x="21930" y="923"/>
                    <a:pt x="22306" y="923"/>
                  </a:cubicBezTo>
                  <a:cubicBezTo>
                    <a:pt x="21963" y="1782"/>
                    <a:pt x="22460" y="2905"/>
                    <a:pt x="23492" y="2905"/>
                  </a:cubicBezTo>
                  <a:cubicBezTo>
                    <a:pt x="23514" y="2905"/>
                    <a:pt x="23536" y="2904"/>
                    <a:pt x="23559" y="2903"/>
                  </a:cubicBezTo>
                  <a:cubicBezTo>
                    <a:pt x="24436" y="2878"/>
                    <a:pt x="25339" y="1775"/>
                    <a:pt x="25013" y="1024"/>
                  </a:cubicBezTo>
                  <a:cubicBezTo>
                    <a:pt x="25489" y="998"/>
                    <a:pt x="25940" y="998"/>
                    <a:pt x="26391" y="923"/>
                  </a:cubicBezTo>
                  <a:lnTo>
                    <a:pt x="26391" y="923"/>
                  </a:lnTo>
                  <a:cubicBezTo>
                    <a:pt x="26141" y="1450"/>
                    <a:pt x="25990" y="2001"/>
                    <a:pt x="26391" y="2502"/>
                  </a:cubicBezTo>
                  <a:cubicBezTo>
                    <a:pt x="26730" y="2921"/>
                    <a:pt x="27291" y="3117"/>
                    <a:pt x="27809" y="3117"/>
                  </a:cubicBezTo>
                  <a:cubicBezTo>
                    <a:pt x="27942" y="3117"/>
                    <a:pt x="28073" y="3104"/>
                    <a:pt x="28196" y="3079"/>
                  </a:cubicBezTo>
                  <a:cubicBezTo>
                    <a:pt x="29173" y="2828"/>
                    <a:pt x="29675" y="1625"/>
                    <a:pt x="29073" y="923"/>
                  </a:cubicBezTo>
                  <a:lnTo>
                    <a:pt x="30226" y="923"/>
                  </a:lnTo>
                  <a:cubicBezTo>
                    <a:pt x="29910" y="1969"/>
                    <a:pt x="30584" y="3132"/>
                    <a:pt x="31769" y="3132"/>
                  </a:cubicBezTo>
                  <a:cubicBezTo>
                    <a:pt x="31806" y="3132"/>
                    <a:pt x="31843" y="3131"/>
                    <a:pt x="31880" y="3129"/>
                  </a:cubicBezTo>
                  <a:cubicBezTo>
                    <a:pt x="33108" y="3029"/>
                    <a:pt x="33685" y="1750"/>
                    <a:pt x="33208" y="773"/>
                  </a:cubicBezTo>
                  <a:lnTo>
                    <a:pt x="33208" y="773"/>
                  </a:lnTo>
                  <a:cubicBezTo>
                    <a:pt x="33559" y="798"/>
                    <a:pt x="33885" y="823"/>
                    <a:pt x="34236" y="848"/>
                  </a:cubicBezTo>
                  <a:cubicBezTo>
                    <a:pt x="33885" y="1800"/>
                    <a:pt x="34436" y="2928"/>
                    <a:pt x="35589" y="2928"/>
                  </a:cubicBezTo>
                  <a:cubicBezTo>
                    <a:pt x="35602" y="2929"/>
                    <a:pt x="35614" y="2929"/>
                    <a:pt x="35626" y="2929"/>
                  </a:cubicBezTo>
                  <a:cubicBezTo>
                    <a:pt x="36682" y="2929"/>
                    <a:pt x="37315" y="1865"/>
                    <a:pt x="37018" y="973"/>
                  </a:cubicBezTo>
                  <a:cubicBezTo>
                    <a:pt x="37319" y="948"/>
                    <a:pt x="37645" y="923"/>
                    <a:pt x="37945" y="898"/>
                  </a:cubicBezTo>
                  <a:lnTo>
                    <a:pt x="37945" y="898"/>
                  </a:lnTo>
                  <a:cubicBezTo>
                    <a:pt x="37695" y="1775"/>
                    <a:pt x="38221" y="2753"/>
                    <a:pt x="39274" y="2803"/>
                  </a:cubicBezTo>
                  <a:cubicBezTo>
                    <a:pt x="39298" y="2804"/>
                    <a:pt x="39323" y="2805"/>
                    <a:pt x="39347" y="2805"/>
                  </a:cubicBezTo>
                  <a:cubicBezTo>
                    <a:pt x="40334" y="2805"/>
                    <a:pt x="40996" y="1829"/>
                    <a:pt x="40727" y="948"/>
                  </a:cubicBezTo>
                  <a:lnTo>
                    <a:pt x="40727" y="948"/>
                  </a:lnTo>
                  <a:cubicBezTo>
                    <a:pt x="41028" y="1024"/>
                    <a:pt x="41329" y="1049"/>
                    <a:pt x="41630" y="1074"/>
                  </a:cubicBezTo>
                  <a:cubicBezTo>
                    <a:pt x="41228" y="1800"/>
                    <a:pt x="41880" y="2928"/>
                    <a:pt x="42858" y="3079"/>
                  </a:cubicBezTo>
                  <a:cubicBezTo>
                    <a:pt x="42948" y="3092"/>
                    <a:pt x="43038" y="3099"/>
                    <a:pt x="43126" y="3099"/>
                  </a:cubicBezTo>
                  <a:cubicBezTo>
                    <a:pt x="44355" y="3099"/>
                    <a:pt x="45307" y="1844"/>
                    <a:pt x="44863" y="698"/>
                  </a:cubicBezTo>
                  <a:close/>
                  <a:moveTo>
                    <a:pt x="47088" y="0"/>
                  </a:moveTo>
                  <a:cubicBezTo>
                    <a:pt x="46975" y="0"/>
                    <a:pt x="46861" y="48"/>
                    <a:pt x="46792" y="146"/>
                  </a:cubicBezTo>
                  <a:cubicBezTo>
                    <a:pt x="46603" y="146"/>
                    <a:pt x="46411" y="145"/>
                    <a:pt x="46218" y="145"/>
                  </a:cubicBezTo>
                  <a:cubicBezTo>
                    <a:pt x="45543" y="145"/>
                    <a:pt x="44854" y="160"/>
                    <a:pt x="44211" y="297"/>
                  </a:cubicBezTo>
                  <a:cubicBezTo>
                    <a:pt x="44061" y="347"/>
                    <a:pt x="44061" y="572"/>
                    <a:pt x="44211" y="597"/>
                  </a:cubicBezTo>
                  <a:lnTo>
                    <a:pt x="44286" y="597"/>
                  </a:lnTo>
                  <a:cubicBezTo>
                    <a:pt x="44462" y="1199"/>
                    <a:pt x="44512" y="1851"/>
                    <a:pt x="43935" y="2277"/>
                  </a:cubicBezTo>
                  <a:cubicBezTo>
                    <a:pt x="43706" y="2437"/>
                    <a:pt x="43435" y="2556"/>
                    <a:pt x="43161" y="2556"/>
                  </a:cubicBezTo>
                  <a:cubicBezTo>
                    <a:pt x="43135" y="2556"/>
                    <a:pt x="43109" y="2555"/>
                    <a:pt x="43083" y="2552"/>
                  </a:cubicBezTo>
                  <a:cubicBezTo>
                    <a:pt x="42908" y="2502"/>
                    <a:pt x="42757" y="2452"/>
                    <a:pt x="42582" y="2427"/>
                  </a:cubicBezTo>
                  <a:cubicBezTo>
                    <a:pt x="41980" y="2126"/>
                    <a:pt x="41955" y="1675"/>
                    <a:pt x="42482" y="1099"/>
                  </a:cubicBezTo>
                  <a:cubicBezTo>
                    <a:pt x="42807" y="998"/>
                    <a:pt x="42732" y="547"/>
                    <a:pt x="42406" y="522"/>
                  </a:cubicBezTo>
                  <a:cubicBezTo>
                    <a:pt x="42002" y="490"/>
                    <a:pt x="41577" y="437"/>
                    <a:pt x="41158" y="437"/>
                  </a:cubicBezTo>
                  <a:cubicBezTo>
                    <a:pt x="40927" y="437"/>
                    <a:pt x="40699" y="453"/>
                    <a:pt x="40477" y="497"/>
                  </a:cubicBezTo>
                  <a:cubicBezTo>
                    <a:pt x="40451" y="489"/>
                    <a:pt x="40422" y="484"/>
                    <a:pt x="40393" y="484"/>
                  </a:cubicBezTo>
                  <a:cubicBezTo>
                    <a:pt x="40251" y="484"/>
                    <a:pt x="40093" y="582"/>
                    <a:pt x="40176" y="748"/>
                  </a:cubicBezTo>
                  <a:cubicBezTo>
                    <a:pt x="40426" y="1399"/>
                    <a:pt x="40226" y="2277"/>
                    <a:pt x="39374" y="2302"/>
                  </a:cubicBezTo>
                  <a:cubicBezTo>
                    <a:pt x="39362" y="2302"/>
                    <a:pt x="39351" y="2302"/>
                    <a:pt x="39340" y="2302"/>
                  </a:cubicBezTo>
                  <a:cubicBezTo>
                    <a:pt x="38464" y="2302"/>
                    <a:pt x="38177" y="1341"/>
                    <a:pt x="38622" y="698"/>
                  </a:cubicBezTo>
                  <a:cubicBezTo>
                    <a:pt x="38722" y="547"/>
                    <a:pt x="38597" y="297"/>
                    <a:pt x="38396" y="297"/>
                  </a:cubicBezTo>
                  <a:cubicBezTo>
                    <a:pt x="37845" y="372"/>
                    <a:pt x="37319" y="447"/>
                    <a:pt x="36792" y="572"/>
                  </a:cubicBezTo>
                  <a:cubicBezTo>
                    <a:pt x="36767" y="547"/>
                    <a:pt x="36742" y="522"/>
                    <a:pt x="36717" y="472"/>
                  </a:cubicBezTo>
                  <a:cubicBezTo>
                    <a:pt x="36687" y="435"/>
                    <a:pt x="36647" y="420"/>
                    <a:pt x="36606" y="420"/>
                  </a:cubicBezTo>
                  <a:cubicBezTo>
                    <a:pt x="36478" y="420"/>
                    <a:pt x="36335" y="571"/>
                    <a:pt x="36391" y="723"/>
                  </a:cubicBezTo>
                  <a:cubicBezTo>
                    <a:pt x="36341" y="798"/>
                    <a:pt x="36391" y="948"/>
                    <a:pt x="36492" y="973"/>
                  </a:cubicBezTo>
                  <a:cubicBezTo>
                    <a:pt x="36735" y="1630"/>
                    <a:pt x="36459" y="2429"/>
                    <a:pt x="35662" y="2429"/>
                  </a:cubicBezTo>
                  <a:cubicBezTo>
                    <a:pt x="35638" y="2429"/>
                    <a:pt x="35614" y="2429"/>
                    <a:pt x="35589" y="2427"/>
                  </a:cubicBezTo>
                  <a:cubicBezTo>
                    <a:pt x="34687" y="2402"/>
                    <a:pt x="34436" y="1374"/>
                    <a:pt x="34913" y="723"/>
                  </a:cubicBezTo>
                  <a:cubicBezTo>
                    <a:pt x="35063" y="572"/>
                    <a:pt x="34888" y="322"/>
                    <a:pt x="34687" y="322"/>
                  </a:cubicBezTo>
                  <a:cubicBezTo>
                    <a:pt x="34086" y="322"/>
                    <a:pt x="33509" y="322"/>
                    <a:pt x="32908" y="347"/>
                  </a:cubicBezTo>
                  <a:cubicBezTo>
                    <a:pt x="32873" y="312"/>
                    <a:pt x="32831" y="298"/>
                    <a:pt x="32787" y="298"/>
                  </a:cubicBezTo>
                  <a:cubicBezTo>
                    <a:pt x="32641" y="298"/>
                    <a:pt x="32485" y="462"/>
                    <a:pt x="32582" y="597"/>
                  </a:cubicBezTo>
                  <a:cubicBezTo>
                    <a:pt x="33098" y="1359"/>
                    <a:pt x="32867" y="2554"/>
                    <a:pt x="31843" y="2554"/>
                  </a:cubicBezTo>
                  <a:cubicBezTo>
                    <a:pt x="31822" y="2554"/>
                    <a:pt x="31801" y="2553"/>
                    <a:pt x="31780" y="2552"/>
                  </a:cubicBezTo>
                  <a:cubicBezTo>
                    <a:pt x="30827" y="2527"/>
                    <a:pt x="30477" y="1550"/>
                    <a:pt x="30878" y="798"/>
                  </a:cubicBezTo>
                  <a:cubicBezTo>
                    <a:pt x="31003" y="623"/>
                    <a:pt x="30853" y="397"/>
                    <a:pt x="30652" y="397"/>
                  </a:cubicBezTo>
                  <a:cubicBezTo>
                    <a:pt x="29975" y="397"/>
                    <a:pt x="29374" y="497"/>
                    <a:pt x="28722" y="648"/>
                  </a:cubicBezTo>
                  <a:cubicBezTo>
                    <a:pt x="28697" y="623"/>
                    <a:pt x="28647" y="597"/>
                    <a:pt x="28622" y="572"/>
                  </a:cubicBezTo>
                  <a:cubicBezTo>
                    <a:pt x="28590" y="561"/>
                    <a:pt x="28559" y="556"/>
                    <a:pt x="28528" y="556"/>
                  </a:cubicBezTo>
                  <a:cubicBezTo>
                    <a:pt x="28295" y="556"/>
                    <a:pt x="28127" y="863"/>
                    <a:pt x="28371" y="973"/>
                  </a:cubicBezTo>
                  <a:cubicBezTo>
                    <a:pt x="29098" y="1349"/>
                    <a:pt x="28923" y="2277"/>
                    <a:pt x="28196" y="2552"/>
                  </a:cubicBezTo>
                  <a:cubicBezTo>
                    <a:pt x="28045" y="2590"/>
                    <a:pt x="27901" y="2609"/>
                    <a:pt x="27760" y="2609"/>
                  </a:cubicBezTo>
                  <a:cubicBezTo>
                    <a:pt x="27619" y="2609"/>
                    <a:pt x="27482" y="2590"/>
                    <a:pt x="27344" y="2552"/>
                  </a:cubicBezTo>
                  <a:cubicBezTo>
                    <a:pt x="26517" y="2001"/>
                    <a:pt x="26391" y="1399"/>
                    <a:pt x="26993" y="798"/>
                  </a:cubicBezTo>
                  <a:cubicBezTo>
                    <a:pt x="27118" y="623"/>
                    <a:pt x="27043" y="372"/>
                    <a:pt x="26817" y="372"/>
                  </a:cubicBezTo>
                  <a:cubicBezTo>
                    <a:pt x="26091" y="397"/>
                    <a:pt x="25339" y="497"/>
                    <a:pt x="24612" y="572"/>
                  </a:cubicBezTo>
                  <a:cubicBezTo>
                    <a:pt x="24587" y="572"/>
                    <a:pt x="24562" y="547"/>
                    <a:pt x="24537" y="547"/>
                  </a:cubicBezTo>
                  <a:cubicBezTo>
                    <a:pt x="24503" y="522"/>
                    <a:pt x="24467" y="511"/>
                    <a:pt x="24432" y="511"/>
                  </a:cubicBezTo>
                  <a:cubicBezTo>
                    <a:pt x="24361" y="511"/>
                    <a:pt x="24294" y="556"/>
                    <a:pt x="24261" y="623"/>
                  </a:cubicBezTo>
                  <a:cubicBezTo>
                    <a:pt x="24086" y="698"/>
                    <a:pt x="24111" y="998"/>
                    <a:pt x="24336" y="998"/>
                  </a:cubicBezTo>
                  <a:lnTo>
                    <a:pt x="24436" y="998"/>
                  </a:lnTo>
                  <a:cubicBezTo>
                    <a:pt x="24637" y="1299"/>
                    <a:pt x="24512" y="1800"/>
                    <a:pt x="24336" y="2026"/>
                  </a:cubicBezTo>
                  <a:cubicBezTo>
                    <a:pt x="24134" y="2249"/>
                    <a:pt x="23882" y="2373"/>
                    <a:pt x="23608" y="2373"/>
                  </a:cubicBezTo>
                  <a:cubicBezTo>
                    <a:pt x="23543" y="2373"/>
                    <a:pt x="23476" y="2366"/>
                    <a:pt x="23409" y="2352"/>
                  </a:cubicBezTo>
                  <a:cubicBezTo>
                    <a:pt x="22732" y="2252"/>
                    <a:pt x="22381" y="1425"/>
                    <a:pt x="22857" y="823"/>
                  </a:cubicBezTo>
                  <a:cubicBezTo>
                    <a:pt x="22983" y="673"/>
                    <a:pt x="22908" y="472"/>
                    <a:pt x="22707" y="447"/>
                  </a:cubicBezTo>
                  <a:cubicBezTo>
                    <a:pt x="22439" y="428"/>
                    <a:pt x="22171" y="420"/>
                    <a:pt x="21903" y="420"/>
                  </a:cubicBezTo>
                  <a:cubicBezTo>
                    <a:pt x="21469" y="420"/>
                    <a:pt x="21036" y="441"/>
                    <a:pt x="20602" y="472"/>
                  </a:cubicBezTo>
                  <a:cubicBezTo>
                    <a:pt x="20351" y="497"/>
                    <a:pt x="20351" y="848"/>
                    <a:pt x="20602" y="873"/>
                  </a:cubicBezTo>
                  <a:lnTo>
                    <a:pt x="20652" y="873"/>
                  </a:lnTo>
                  <a:cubicBezTo>
                    <a:pt x="21028" y="1525"/>
                    <a:pt x="20777" y="2452"/>
                    <a:pt x="19925" y="2452"/>
                  </a:cubicBezTo>
                  <a:cubicBezTo>
                    <a:pt x="18998" y="2452"/>
                    <a:pt x="18747" y="1349"/>
                    <a:pt x="19198" y="698"/>
                  </a:cubicBezTo>
                  <a:cubicBezTo>
                    <a:pt x="19299" y="547"/>
                    <a:pt x="19173" y="322"/>
                    <a:pt x="18973" y="322"/>
                  </a:cubicBezTo>
                  <a:cubicBezTo>
                    <a:pt x="18529" y="322"/>
                    <a:pt x="18085" y="305"/>
                    <a:pt x="17641" y="305"/>
                  </a:cubicBezTo>
                  <a:cubicBezTo>
                    <a:pt x="17308" y="305"/>
                    <a:pt x="16975" y="315"/>
                    <a:pt x="16642" y="347"/>
                  </a:cubicBezTo>
                  <a:lnTo>
                    <a:pt x="16592" y="347"/>
                  </a:lnTo>
                  <a:cubicBezTo>
                    <a:pt x="16592" y="347"/>
                    <a:pt x="16567" y="322"/>
                    <a:pt x="16542" y="322"/>
                  </a:cubicBezTo>
                  <a:cubicBezTo>
                    <a:pt x="16503" y="299"/>
                    <a:pt x="16465" y="289"/>
                    <a:pt x="16428" y="289"/>
                  </a:cubicBezTo>
                  <a:cubicBezTo>
                    <a:pt x="16226" y="289"/>
                    <a:pt x="16083" y="595"/>
                    <a:pt x="16316" y="723"/>
                  </a:cubicBezTo>
                  <a:cubicBezTo>
                    <a:pt x="17068" y="1224"/>
                    <a:pt x="17118" y="2427"/>
                    <a:pt x="16065" y="2628"/>
                  </a:cubicBezTo>
                  <a:cubicBezTo>
                    <a:pt x="16001" y="2641"/>
                    <a:pt x="15937" y="2648"/>
                    <a:pt x="15874" y="2648"/>
                  </a:cubicBezTo>
                  <a:cubicBezTo>
                    <a:pt x="15009" y="2648"/>
                    <a:pt x="14351" y="1430"/>
                    <a:pt x="15238" y="823"/>
                  </a:cubicBezTo>
                  <a:cubicBezTo>
                    <a:pt x="15414" y="723"/>
                    <a:pt x="15339" y="472"/>
                    <a:pt x="15113" y="447"/>
                  </a:cubicBezTo>
                  <a:cubicBezTo>
                    <a:pt x="14835" y="428"/>
                    <a:pt x="14558" y="420"/>
                    <a:pt x="14279" y="420"/>
                  </a:cubicBezTo>
                  <a:cubicBezTo>
                    <a:pt x="13827" y="420"/>
                    <a:pt x="13372" y="441"/>
                    <a:pt x="12908" y="472"/>
                  </a:cubicBezTo>
                  <a:cubicBezTo>
                    <a:pt x="12882" y="497"/>
                    <a:pt x="12857" y="497"/>
                    <a:pt x="12807" y="522"/>
                  </a:cubicBezTo>
                  <a:cubicBezTo>
                    <a:pt x="12682" y="522"/>
                    <a:pt x="12582" y="748"/>
                    <a:pt x="12682" y="898"/>
                  </a:cubicBezTo>
                  <a:cubicBezTo>
                    <a:pt x="13208" y="1525"/>
                    <a:pt x="13008" y="2628"/>
                    <a:pt x="12030" y="2628"/>
                  </a:cubicBezTo>
                  <a:cubicBezTo>
                    <a:pt x="11103" y="2628"/>
                    <a:pt x="10627" y="1274"/>
                    <a:pt x="11604" y="923"/>
                  </a:cubicBezTo>
                  <a:cubicBezTo>
                    <a:pt x="11730" y="873"/>
                    <a:pt x="11730" y="698"/>
                    <a:pt x="11629" y="673"/>
                  </a:cubicBezTo>
                  <a:cubicBezTo>
                    <a:pt x="11604" y="572"/>
                    <a:pt x="11554" y="472"/>
                    <a:pt x="11429" y="472"/>
                  </a:cubicBezTo>
                  <a:cubicBezTo>
                    <a:pt x="11209" y="457"/>
                    <a:pt x="10984" y="449"/>
                    <a:pt x="10758" y="449"/>
                  </a:cubicBezTo>
                  <a:cubicBezTo>
                    <a:pt x="10236" y="449"/>
                    <a:pt x="9705" y="493"/>
                    <a:pt x="9198" y="597"/>
                  </a:cubicBezTo>
                  <a:cubicBezTo>
                    <a:pt x="9187" y="596"/>
                    <a:pt x="9176" y="595"/>
                    <a:pt x="9164" y="595"/>
                  </a:cubicBezTo>
                  <a:cubicBezTo>
                    <a:pt x="9020" y="595"/>
                    <a:pt x="8857" y="736"/>
                    <a:pt x="8973" y="898"/>
                  </a:cubicBezTo>
                  <a:cubicBezTo>
                    <a:pt x="9248" y="1299"/>
                    <a:pt x="9424" y="1750"/>
                    <a:pt x="9223" y="2227"/>
                  </a:cubicBezTo>
                  <a:cubicBezTo>
                    <a:pt x="9070" y="2620"/>
                    <a:pt x="8688" y="2842"/>
                    <a:pt x="8276" y="2842"/>
                  </a:cubicBezTo>
                  <a:cubicBezTo>
                    <a:pt x="8216" y="2842"/>
                    <a:pt x="8156" y="2838"/>
                    <a:pt x="8095" y="2828"/>
                  </a:cubicBezTo>
                  <a:cubicBezTo>
                    <a:pt x="7669" y="2778"/>
                    <a:pt x="7344" y="2452"/>
                    <a:pt x="7344" y="2001"/>
                  </a:cubicBezTo>
                  <a:cubicBezTo>
                    <a:pt x="7319" y="1600"/>
                    <a:pt x="7544" y="1299"/>
                    <a:pt x="7845" y="1024"/>
                  </a:cubicBezTo>
                  <a:cubicBezTo>
                    <a:pt x="7920" y="948"/>
                    <a:pt x="7920" y="873"/>
                    <a:pt x="7870" y="798"/>
                  </a:cubicBezTo>
                  <a:cubicBezTo>
                    <a:pt x="7945" y="698"/>
                    <a:pt x="7895" y="497"/>
                    <a:pt x="7770" y="472"/>
                  </a:cubicBezTo>
                  <a:cubicBezTo>
                    <a:pt x="7476" y="428"/>
                    <a:pt x="7177" y="412"/>
                    <a:pt x="6874" y="412"/>
                  </a:cubicBezTo>
                  <a:cubicBezTo>
                    <a:pt x="6324" y="412"/>
                    <a:pt x="5763" y="465"/>
                    <a:pt x="5213" y="497"/>
                  </a:cubicBezTo>
                  <a:cubicBezTo>
                    <a:pt x="5163" y="497"/>
                    <a:pt x="5113" y="522"/>
                    <a:pt x="5088" y="572"/>
                  </a:cubicBezTo>
                  <a:cubicBezTo>
                    <a:pt x="5069" y="567"/>
                    <a:pt x="5050" y="565"/>
                    <a:pt x="5032" y="565"/>
                  </a:cubicBezTo>
                  <a:cubicBezTo>
                    <a:pt x="4879" y="565"/>
                    <a:pt x="4756" y="736"/>
                    <a:pt x="4913" y="848"/>
                  </a:cubicBezTo>
                  <a:cubicBezTo>
                    <a:pt x="5213" y="1099"/>
                    <a:pt x="5464" y="1425"/>
                    <a:pt x="5439" y="1826"/>
                  </a:cubicBezTo>
                  <a:cubicBezTo>
                    <a:pt x="5389" y="2327"/>
                    <a:pt x="4988" y="2728"/>
                    <a:pt x="4512" y="2778"/>
                  </a:cubicBezTo>
                  <a:cubicBezTo>
                    <a:pt x="4478" y="2781"/>
                    <a:pt x="4444" y="2783"/>
                    <a:pt x="4409" y="2783"/>
                  </a:cubicBezTo>
                  <a:cubicBezTo>
                    <a:pt x="3603" y="2783"/>
                    <a:pt x="2415" y="1966"/>
                    <a:pt x="3208" y="1149"/>
                  </a:cubicBezTo>
                  <a:cubicBezTo>
                    <a:pt x="3312" y="1045"/>
                    <a:pt x="3210" y="873"/>
                    <a:pt x="3087" y="873"/>
                  </a:cubicBezTo>
                  <a:cubicBezTo>
                    <a:pt x="3061" y="873"/>
                    <a:pt x="3034" y="881"/>
                    <a:pt x="3008" y="898"/>
                  </a:cubicBezTo>
                  <a:lnTo>
                    <a:pt x="2983" y="898"/>
                  </a:lnTo>
                  <a:cubicBezTo>
                    <a:pt x="2933" y="873"/>
                    <a:pt x="2907" y="848"/>
                    <a:pt x="2857" y="848"/>
                  </a:cubicBezTo>
                  <a:cubicBezTo>
                    <a:pt x="2773" y="836"/>
                    <a:pt x="2689" y="831"/>
                    <a:pt x="2605" y="831"/>
                  </a:cubicBezTo>
                  <a:cubicBezTo>
                    <a:pt x="2339" y="831"/>
                    <a:pt x="2077" y="879"/>
                    <a:pt x="1830" y="898"/>
                  </a:cubicBezTo>
                  <a:cubicBezTo>
                    <a:pt x="1479" y="923"/>
                    <a:pt x="1153" y="923"/>
                    <a:pt x="802" y="923"/>
                  </a:cubicBezTo>
                  <a:cubicBezTo>
                    <a:pt x="752" y="923"/>
                    <a:pt x="727" y="923"/>
                    <a:pt x="702" y="948"/>
                  </a:cubicBezTo>
                  <a:cubicBezTo>
                    <a:pt x="669" y="893"/>
                    <a:pt x="606" y="862"/>
                    <a:pt x="547" y="862"/>
                  </a:cubicBezTo>
                  <a:cubicBezTo>
                    <a:pt x="472" y="862"/>
                    <a:pt x="401" y="912"/>
                    <a:pt x="401" y="1024"/>
                  </a:cubicBezTo>
                  <a:cubicBezTo>
                    <a:pt x="151" y="8693"/>
                    <a:pt x="552" y="16412"/>
                    <a:pt x="501" y="24106"/>
                  </a:cubicBezTo>
                  <a:cubicBezTo>
                    <a:pt x="451" y="32126"/>
                    <a:pt x="226" y="40147"/>
                    <a:pt x="0" y="48167"/>
                  </a:cubicBezTo>
                  <a:cubicBezTo>
                    <a:pt x="0" y="48346"/>
                    <a:pt x="141" y="48435"/>
                    <a:pt x="276" y="48435"/>
                  </a:cubicBezTo>
                  <a:cubicBezTo>
                    <a:pt x="330" y="48435"/>
                    <a:pt x="383" y="48421"/>
                    <a:pt x="426" y="48392"/>
                  </a:cubicBezTo>
                  <a:cubicBezTo>
                    <a:pt x="451" y="48417"/>
                    <a:pt x="501" y="48442"/>
                    <a:pt x="552" y="48442"/>
                  </a:cubicBezTo>
                  <a:cubicBezTo>
                    <a:pt x="6395" y="48873"/>
                    <a:pt x="12274" y="49015"/>
                    <a:pt x="18164" y="49015"/>
                  </a:cubicBezTo>
                  <a:cubicBezTo>
                    <a:pt x="27709" y="49015"/>
                    <a:pt x="37282" y="48642"/>
                    <a:pt x="46767" y="48518"/>
                  </a:cubicBezTo>
                  <a:cubicBezTo>
                    <a:pt x="46968" y="48518"/>
                    <a:pt x="47068" y="48367"/>
                    <a:pt x="47068" y="48217"/>
                  </a:cubicBezTo>
                  <a:cubicBezTo>
                    <a:pt x="47118" y="48217"/>
                    <a:pt x="47193" y="48167"/>
                    <a:pt x="47193" y="48066"/>
                  </a:cubicBezTo>
                  <a:cubicBezTo>
                    <a:pt x="47519" y="40147"/>
                    <a:pt x="47118" y="32152"/>
                    <a:pt x="47168" y="24207"/>
                  </a:cubicBezTo>
                  <a:cubicBezTo>
                    <a:pt x="47193" y="16237"/>
                    <a:pt x="47269" y="8292"/>
                    <a:pt x="47419" y="347"/>
                  </a:cubicBezTo>
                  <a:cubicBezTo>
                    <a:pt x="47434" y="118"/>
                    <a:pt x="47263" y="0"/>
                    <a:pt x="47088" y="0"/>
                  </a:cubicBezTo>
                  <a:close/>
                </a:path>
              </a:pathLst>
            </a:custGeom>
            <a:solidFill>
              <a:srgbClr val="1C1C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2"/>
            <p:cNvSpPr/>
            <p:nvPr/>
          </p:nvSpPr>
          <p:spPr>
            <a:xfrm>
              <a:off x="1505775" y="444875"/>
              <a:ext cx="1157925" cy="1185100"/>
            </a:xfrm>
            <a:custGeom>
              <a:avLst/>
              <a:gdLst/>
              <a:ahLst/>
              <a:cxnLst/>
              <a:rect l="l" t="t" r="r" b="b"/>
              <a:pathLst>
                <a:path w="46317" h="47404" extrusionOk="0">
                  <a:moveTo>
                    <a:pt x="19694" y="12839"/>
                  </a:moveTo>
                  <a:cubicBezTo>
                    <a:pt x="25666" y="12839"/>
                    <a:pt x="31640" y="12924"/>
                    <a:pt x="37606" y="12924"/>
                  </a:cubicBezTo>
                  <a:cubicBezTo>
                    <a:pt x="38998" y="12924"/>
                    <a:pt x="40389" y="12919"/>
                    <a:pt x="41780" y="12908"/>
                  </a:cubicBezTo>
                  <a:cubicBezTo>
                    <a:pt x="42031" y="12908"/>
                    <a:pt x="42031" y="13309"/>
                    <a:pt x="41780" y="13309"/>
                  </a:cubicBezTo>
                  <a:cubicBezTo>
                    <a:pt x="40353" y="13295"/>
                    <a:pt x="38925" y="13288"/>
                    <a:pt x="37497" y="13288"/>
                  </a:cubicBezTo>
                  <a:cubicBezTo>
                    <a:pt x="30111" y="13288"/>
                    <a:pt x="22711" y="13452"/>
                    <a:pt x="15319" y="13452"/>
                  </a:cubicBezTo>
                  <a:cubicBezTo>
                    <a:pt x="11840" y="13452"/>
                    <a:pt x="8362" y="13415"/>
                    <a:pt x="4888" y="13309"/>
                  </a:cubicBezTo>
                  <a:cubicBezTo>
                    <a:pt x="4763" y="13309"/>
                    <a:pt x="4763" y="13109"/>
                    <a:pt x="4888" y="13109"/>
                  </a:cubicBezTo>
                  <a:cubicBezTo>
                    <a:pt x="9817" y="12897"/>
                    <a:pt x="14755" y="12839"/>
                    <a:pt x="19694" y="12839"/>
                  </a:cubicBezTo>
                  <a:close/>
                  <a:moveTo>
                    <a:pt x="41778" y="16165"/>
                  </a:moveTo>
                  <a:cubicBezTo>
                    <a:pt x="42081" y="16165"/>
                    <a:pt x="42073" y="16643"/>
                    <a:pt x="41755" y="16667"/>
                  </a:cubicBezTo>
                  <a:cubicBezTo>
                    <a:pt x="33336" y="16859"/>
                    <a:pt x="24820" y="17221"/>
                    <a:pt x="16342" y="17221"/>
                  </a:cubicBezTo>
                  <a:cubicBezTo>
                    <a:pt x="12630" y="17221"/>
                    <a:pt x="8925" y="17151"/>
                    <a:pt x="5239" y="16968"/>
                  </a:cubicBezTo>
                  <a:cubicBezTo>
                    <a:pt x="5113" y="16968"/>
                    <a:pt x="5113" y="16793"/>
                    <a:pt x="5239" y="16793"/>
                  </a:cubicBezTo>
                  <a:cubicBezTo>
                    <a:pt x="17369" y="16166"/>
                    <a:pt x="29625" y="16467"/>
                    <a:pt x="41755" y="16166"/>
                  </a:cubicBezTo>
                  <a:cubicBezTo>
                    <a:pt x="41763" y="16166"/>
                    <a:pt x="41771" y="16165"/>
                    <a:pt x="41778" y="16165"/>
                  </a:cubicBezTo>
                  <a:close/>
                  <a:moveTo>
                    <a:pt x="30937" y="19611"/>
                  </a:moveTo>
                  <a:cubicBezTo>
                    <a:pt x="34361" y="19611"/>
                    <a:pt x="37787" y="19640"/>
                    <a:pt x="41204" y="19725"/>
                  </a:cubicBezTo>
                  <a:cubicBezTo>
                    <a:pt x="41505" y="19750"/>
                    <a:pt x="41505" y="20201"/>
                    <a:pt x="41204" y="20201"/>
                  </a:cubicBezTo>
                  <a:cubicBezTo>
                    <a:pt x="36567" y="20163"/>
                    <a:pt x="31916" y="20110"/>
                    <a:pt x="27273" y="20110"/>
                  </a:cubicBezTo>
                  <a:cubicBezTo>
                    <a:pt x="25867" y="20110"/>
                    <a:pt x="24462" y="20114"/>
                    <a:pt x="23058" y="20126"/>
                  </a:cubicBezTo>
                  <a:cubicBezTo>
                    <a:pt x="18090" y="20167"/>
                    <a:pt x="13089" y="20446"/>
                    <a:pt x="8109" y="20446"/>
                  </a:cubicBezTo>
                  <a:cubicBezTo>
                    <a:pt x="7034" y="20446"/>
                    <a:pt x="5960" y="20433"/>
                    <a:pt x="4888" y="20402"/>
                  </a:cubicBezTo>
                  <a:cubicBezTo>
                    <a:pt x="4737" y="20402"/>
                    <a:pt x="4763" y="20176"/>
                    <a:pt x="4888" y="20176"/>
                  </a:cubicBezTo>
                  <a:cubicBezTo>
                    <a:pt x="10903" y="19575"/>
                    <a:pt x="17018" y="19700"/>
                    <a:pt x="23058" y="19650"/>
                  </a:cubicBezTo>
                  <a:cubicBezTo>
                    <a:pt x="25681" y="19628"/>
                    <a:pt x="28309" y="19611"/>
                    <a:pt x="30937" y="19611"/>
                  </a:cubicBezTo>
                  <a:close/>
                  <a:moveTo>
                    <a:pt x="29043" y="23158"/>
                  </a:moveTo>
                  <a:cubicBezTo>
                    <a:pt x="32026" y="23158"/>
                    <a:pt x="35010" y="23162"/>
                    <a:pt x="37992" y="23162"/>
                  </a:cubicBezTo>
                  <a:cubicBezTo>
                    <a:pt x="39330" y="23162"/>
                    <a:pt x="40668" y="23161"/>
                    <a:pt x="42006" y="23159"/>
                  </a:cubicBezTo>
                  <a:cubicBezTo>
                    <a:pt x="42013" y="23158"/>
                    <a:pt x="42021" y="23158"/>
                    <a:pt x="42028" y="23158"/>
                  </a:cubicBezTo>
                  <a:cubicBezTo>
                    <a:pt x="42357" y="23158"/>
                    <a:pt x="42349" y="23710"/>
                    <a:pt x="42006" y="23710"/>
                  </a:cubicBezTo>
                  <a:cubicBezTo>
                    <a:pt x="33957" y="23743"/>
                    <a:pt x="25897" y="23862"/>
                    <a:pt x="17848" y="23862"/>
                  </a:cubicBezTo>
                  <a:cubicBezTo>
                    <a:pt x="13641" y="23862"/>
                    <a:pt x="9437" y="23830"/>
                    <a:pt x="5239" y="23735"/>
                  </a:cubicBezTo>
                  <a:cubicBezTo>
                    <a:pt x="5038" y="23735"/>
                    <a:pt x="5063" y="23459"/>
                    <a:pt x="5239" y="23434"/>
                  </a:cubicBezTo>
                  <a:cubicBezTo>
                    <a:pt x="13159" y="23191"/>
                    <a:pt x="21101" y="23158"/>
                    <a:pt x="29043" y="23158"/>
                  </a:cubicBezTo>
                  <a:close/>
                  <a:moveTo>
                    <a:pt x="41678" y="26667"/>
                  </a:moveTo>
                  <a:cubicBezTo>
                    <a:pt x="41981" y="26667"/>
                    <a:pt x="41973" y="27144"/>
                    <a:pt x="41655" y="27144"/>
                  </a:cubicBezTo>
                  <a:cubicBezTo>
                    <a:pt x="33375" y="27482"/>
                    <a:pt x="25039" y="27820"/>
                    <a:pt x="16714" y="27820"/>
                  </a:cubicBezTo>
                  <a:cubicBezTo>
                    <a:pt x="12691" y="27820"/>
                    <a:pt x="8672" y="27741"/>
                    <a:pt x="4662" y="27545"/>
                  </a:cubicBezTo>
                  <a:cubicBezTo>
                    <a:pt x="4462" y="27545"/>
                    <a:pt x="4462" y="27219"/>
                    <a:pt x="4662" y="27219"/>
                  </a:cubicBezTo>
                  <a:cubicBezTo>
                    <a:pt x="16993" y="27018"/>
                    <a:pt x="29324" y="27194"/>
                    <a:pt x="41655" y="26668"/>
                  </a:cubicBezTo>
                  <a:cubicBezTo>
                    <a:pt x="41663" y="26667"/>
                    <a:pt x="41671" y="26667"/>
                    <a:pt x="41678" y="26667"/>
                  </a:cubicBezTo>
                  <a:close/>
                  <a:moveTo>
                    <a:pt x="31837" y="30448"/>
                  </a:moveTo>
                  <a:cubicBezTo>
                    <a:pt x="35001" y="30448"/>
                    <a:pt x="38165" y="30457"/>
                    <a:pt x="41329" y="30477"/>
                  </a:cubicBezTo>
                  <a:cubicBezTo>
                    <a:pt x="41605" y="30477"/>
                    <a:pt x="41605" y="30928"/>
                    <a:pt x="41329" y="30928"/>
                  </a:cubicBezTo>
                  <a:cubicBezTo>
                    <a:pt x="33886" y="31036"/>
                    <a:pt x="26444" y="31087"/>
                    <a:pt x="19001" y="31087"/>
                  </a:cubicBezTo>
                  <a:cubicBezTo>
                    <a:pt x="14338" y="31087"/>
                    <a:pt x="9676" y="31067"/>
                    <a:pt x="5013" y="31028"/>
                  </a:cubicBezTo>
                  <a:cubicBezTo>
                    <a:pt x="4763" y="31028"/>
                    <a:pt x="4763" y="30678"/>
                    <a:pt x="5013" y="30653"/>
                  </a:cubicBezTo>
                  <a:cubicBezTo>
                    <a:pt x="13954" y="30523"/>
                    <a:pt x="22895" y="30448"/>
                    <a:pt x="31837" y="30448"/>
                  </a:cubicBezTo>
                  <a:close/>
                  <a:moveTo>
                    <a:pt x="41079" y="33485"/>
                  </a:moveTo>
                  <a:cubicBezTo>
                    <a:pt x="41429" y="33485"/>
                    <a:pt x="41429" y="34011"/>
                    <a:pt x="41079" y="34011"/>
                  </a:cubicBezTo>
                  <a:cubicBezTo>
                    <a:pt x="29149" y="34136"/>
                    <a:pt x="17194" y="34387"/>
                    <a:pt x="5239" y="34487"/>
                  </a:cubicBezTo>
                  <a:cubicBezTo>
                    <a:pt x="4938" y="34487"/>
                    <a:pt x="4938" y="34036"/>
                    <a:pt x="5239" y="34036"/>
                  </a:cubicBezTo>
                  <a:cubicBezTo>
                    <a:pt x="17169" y="33660"/>
                    <a:pt x="29149" y="33560"/>
                    <a:pt x="41079" y="33485"/>
                  </a:cubicBezTo>
                  <a:close/>
                  <a:moveTo>
                    <a:pt x="41079" y="36617"/>
                  </a:moveTo>
                  <a:cubicBezTo>
                    <a:pt x="41404" y="36617"/>
                    <a:pt x="41404" y="37094"/>
                    <a:pt x="41079" y="37094"/>
                  </a:cubicBezTo>
                  <a:cubicBezTo>
                    <a:pt x="30993" y="37304"/>
                    <a:pt x="20855" y="37549"/>
                    <a:pt x="10738" y="37549"/>
                  </a:cubicBezTo>
                  <a:cubicBezTo>
                    <a:pt x="8787" y="37549"/>
                    <a:pt x="6837" y="37540"/>
                    <a:pt x="4888" y="37520"/>
                  </a:cubicBezTo>
                  <a:cubicBezTo>
                    <a:pt x="4612" y="37520"/>
                    <a:pt x="4612" y="37094"/>
                    <a:pt x="4888" y="37094"/>
                  </a:cubicBezTo>
                  <a:cubicBezTo>
                    <a:pt x="16943" y="36693"/>
                    <a:pt x="29023" y="36668"/>
                    <a:pt x="41079" y="36617"/>
                  </a:cubicBezTo>
                  <a:close/>
                  <a:moveTo>
                    <a:pt x="35737" y="40152"/>
                  </a:moveTo>
                  <a:cubicBezTo>
                    <a:pt x="37600" y="40152"/>
                    <a:pt x="39464" y="40188"/>
                    <a:pt x="41329" y="40277"/>
                  </a:cubicBezTo>
                  <a:cubicBezTo>
                    <a:pt x="41722" y="40301"/>
                    <a:pt x="41730" y="40904"/>
                    <a:pt x="41352" y="40904"/>
                  </a:cubicBezTo>
                  <a:cubicBezTo>
                    <a:pt x="41345" y="40904"/>
                    <a:pt x="41337" y="40904"/>
                    <a:pt x="41329" y="40903"/>
                  </a:cubicBezTo>
                  <a:cubicBezTo>
                    <a:pt x="39822" y="40831"/>
                    <a:pt x="38312" y="40801"/>
                    <a:pt x="36801" y="40801"/>
                  </a:cubicBezTo>
                  <a:cubicBezTo>
                    <a:pt x="29527" y="40801"/>
                    <a:pt x="22222" y="41492"/>
                    <a:pt x="14950" y="41492"/>
                  </a:cubicBezTo>
                  <a:cubicBezTo>
                    <a:pt x="11629" y="41492"/>
                    <a:pt x="8314" y="41348"/>
                    <a:pt x="5013" y="40928"/>
                  </a:cubicBezTo>
                  <a:cubicBezTo>
                    <a:pt x="4813" y="40903"/>
                    <a:pt x="4788" y="40602"/>
                    <a:pt x="5013" y="40602"/>
                  </a:cubicBezTo>
                  <a:cubicBezTo>
                    <a:pt x="7338" y="40747"/>
                    <a:pt x="9660" y="40802"/>
                    <a:pt x="11980" y="40802"/>
                  </a:cubicBezTo>
                  <a:cubicBezTo>
                    <a:pt x="19905" y="40802"/>
                    <a:pt x="27810" y="40152"/>
                    <a:pt x="35737" y="40152"/>
                  </a:cubicBezTo>
                  <a:close/>
                  <a:moveTo>
                    <a:pt x="44312" y="1"/>
                  </a:moveTo>
                  <a:lnTo>
                    <a:pt x="44312" y="1"/>
                  </a:lnTo>
                  <a:cubicBezTo>
                    <a:pt x="44756" y="1147"/>
                    <a:pt x="43804" y="2402"/>
                    <a:pt x="42575" y="2402"/>
                  </a:cubicBezTo>
                  <a:cubicBezTo>
                    <a:pt x="42487" y="2402"/>
                    <a:pt x="42397" y="2395"/>
                    <a:pt x="42307" y="2382"/>
                  </a:cubicBezTo>
                  <a:cubicBezTo>
                    <a:pt x="41329" y="2231"/>
                    <a:pt x="40652" y="1103"/>
                    <a:pt x="41079" y="377"/>
                  </a:cubicBezTo>
                  <a:cubicBezTo>
                    <a:pt x="40778" y="352"/>
                    <a:pt x="40477" y="327"/>
                    <a:pt x="40176" y="251"/>
                  </a:cubicBezTo>
                  <a:lnTo>
                    <a:pt x="40176" y="251"/>
                  </a:lnTo>
                  <a:cubicBezTo>
                    <a:pt x="40445" y="1132"/>
                    <a:pt x="39783" y="2108"/>
                    <a:pt x="38796" y="2108"/>
                  </a:cubicBezTo>
                  <a:cubicBezTo>
                    <a:pt x="38772" y="2108"/>
                    <a:pt x="38747" y="2107"/>
                    <a:pt x="38723" y="2106"/>
                  </a:cubicBezTo>
                  <a:cubicBezTo>
                    <a:pt x="37670" y="2056"/>
                    <a:pt x="37144" y="1078"/>
                    <a:pt x="37394" y="201"/>
                  </a:cubicBezTo>
                  <a:lnTo>
                    <a:pt x="37394" y="201"/>
                  </a:lnTo>
                  <a:cubicBezTo>
                    <a:pt x="37094" y="226"/>
                    <a:pt x="36768" y="251"/>
                    <a:pt x="36467" y="276"/>
                  </a:cubicBezTo>
                  <a:cubicBezTo>
                    <a:pt x="36764" y="1168"/>
                    <a:pt x="36131" y="2232"/>
                    <a:pt x="35075" y="2232"/>
                  </a:cubicBezTo>
                  <a:cubicBezTo>
                    <a:pt x="35063" y="2232"/>
                    <a:pt x="35051" y="2232"/>
                    <a:pt x="35038" y="2231"/>
                  </a:cubicBezTo>
                  <a:cubicBezTo>
                    <a:pt x="33885" y="2231"/>
                    <a:pt x="33334" y="1103"/>
                    <a:pt x="33685" y="151"/>
                  </a:cubicBezTo>
                  <a:cubicBezTo>
                    <a:pt x="33334" y="126"/>
                    <a:pt x="33008" y="101"/>
                    <a:pt x="32657" y="76"/>
                  </a:cubicBezTo>
                  <a:lnTo>
                    <a:pt x="32657" y="76"/>
                  </a:lnTo>
                  <a:cubicBezTo>
                    <a:pt x="33134" y="1053"/>
                    <a:pt x="32557" y="2332"/>
                    <a:pt x="31329" y="2432"/>
                  </a:cubicBezTo>
                  <a:cubicBezTo>
                    <a:pt x="31292" y="2434"/>
                    <a:pt x="31255" y="2435"/>
                    <a:pt x="31218" y="2435"/>
                  </a:cubicBezTo>
                  <a:cubicBezTo>
                    <a:pt x="30032" y="2435"/>
                    <a:pt x="29335" y="1272"/>
                    <a:pt x="29675" y="226"/>
                  </a:cubicBezTo>
                  <a:lnTo>
                    <a:pt x="28522" y="226"/>
                  </a:lnTo>
                  <a:cubicBezTo>
                    <a:pt x="29124" y="928"/>
                    <a:pt x="28622" y="2131"/>
                    <a:pt x="27645" y="2382"/>
                  </a:cubicBezTo>
                  <a:cubicBezTo>
                    <a:pt x="27522" y="2407"/>
                    <a:pt x="27391" y="2420"/>
                    <a:pt x="27258" y="2420"/>
                  </a:cubicBezTo>
                  <a:cubicBezTo>
                    <a:pt x="26740" y="2420"/>
                    <a:pt x="26179" y="2224"/>
                    <a:pt x="25840" y="1805"/>
                  </a:cubicBezTo>
                  <a:cubicBezTo>
                    <a:pt x="25439" y="1304"/>
                    <a:pt x="25590" y="753"/>
                    <a:pt x="25840" y="226"/>
                  </a:cubicBezTo>
                  <a:lnTo>
                    <a:pt x="25840" y="226"/>
                  </a:lnTo>
                  <a:cubicBezTo>
                    <a:pt x="25389" y="301"/>
                    <a:pt x="24938" y="301"/>
                    <a:pt x="24462" y="327"/>
                  </a:cubicBezTo>
                  <a:cubicBezTo>
                    <a:pt x="24788" y="1078"/>
                    <a:pt x="23885" y="2181"/>
                    <a:pt x="23008" y="2206"/>
                  </a:cubicBezTo>
                  <a:cubicBezTo>
                    <a:pt x="22985" y="2207"/>
                    <a:pt x="22963" y="2208"/>
                    <a:pt x="22941" y="2208"/>
                  </a:cubicBezTo>
                  <a:cubicBezTo>
                    <a:pt x="21909" y="2208"/>
                    <a:pt x="21412" y="1085"/>
                    <a:pt x="21755" y="226"/>
                  </a:cubicBezTo>
                  <a:cubicBezTo>
                    <a:pt x="21379" y="226"/>
                    <a:pt x="21028" y="226"/>
                    <a:pt x="20652" y="201"/>
                  </a:cubicBezTo>
                  <a:lnTo>
                    <a:pt x="20652" y="201"/>
                  </a:lnTo>
                  <a:cubicBezTo>
                    <a:pt x="21053" y="1078"/>
                    <a:pt x="20552" y="2181"/>
                    <a:pt x="19474" y="2256"/>
                  </a:cubicBezTo>
                  <a:cubicBezTo>
                    <a:pt x="19438" y="2259"/>
                    <a:pt x="19401" y="2260"/>
                    <a:pt x="19366" y="2260"/>
                  </a:cubicBezTo>
                  <a:cubicBezTo>
                    <a:pt x="18210" y="2260"/>
                    <a:pt x="17632" y="1099"/>
                    <a:pt x="18021" y="126"/>
                  </a:cubicBezTo>
                  <a:cubicBezTo>
                    <a:pt x="17519" y="126"/>
                    <a:pt x="17018" y="126"/>
                    <a:pt x="16542" y="101"/>
                  </a:cubicBezTo>
                  <a:lnTo>
                    <a:pt x="16542" y="101"/>
                  </a:lnTo>
                  <a:cubicBezTo>
                    <a:pt x="17093" y="928"/>
                    <a:pt x="16717" y="2231"/>
                    <a:pt x="15565" y="2382"/>
                  </a:cubicBezTo>
                  <a:cubicBezTo>
                    <a:pt x="15459" y="2398"/>
                    <a:pt x="15360" y="2406"/>
                    <a:pt x="15265" y="2406"/>
                  </a:cubicBezTo>
                  <a:cubicBezTo>
                    <a:pt x="14075" y="2406"/>
                    <a:pt x="13722" y="1153"/>
                    <a:pt x="14186" y="201"/>
                  </a:cubicBezTo>
                  <a:lnTo>
                    <a:pt x="14186" y="201"/>
                  </a:lnTo>
                  <a:cubicBezTo>
                    <a:pt x="14019" y="210"/>
                    <a:pt x="13852" y="212"/>
                    <a:pt x="13686" y="212"/>
                  </a:cubicBezTo>
                  <a:cubicBezTo>
                    <a:pt x="13353" y="212"/>
                    <a:pt x="13025" y="201"/>
                    <a:pt x="12707" y="201"/>
                  </a:cubicBezTo>
                  <a:cubicBezTo>
                    <a:pt x="12958" y="602"/>
                    <a:pt x="13008" y="1129"/>
                    <a:pt x="12808" y="1580"/>
                  </a:cubicBezTo>
                  <a:cubicBezTo>
                    <a:pt x="12587" y="2109"/>
                    <a:pt x="12056" y="2425"/>
                    <a:pt x="11505" y="2425"/>
                  </a:cubicBezTo>
                  <a:cubicBezTo>
                    <a:pt x="11430" y="2425"/>
                    <a:pt x="11354" y="2419"/>
                    <a:pt x="11279" y="2407"/>
                  </a:cubicBezTo>
                  <a:cubicBezTo>
                    <a:pt x="10627" y="2332"/>
                    <a:pt x="10076" y="1830"/>
                    <a:pt x="10001" y="1179"/>
                  </a:cubicBezTo>
                  <a:cubicBezTo>
                    <a:pt x="9976" y="803"/>
                    <a:pt x="10101" y="452"/>
                    <a:pt x="10352" y="201"/>
                  </a:cubicBezTo>
                  <a:lnTo>
                    <a:pt x="10352" y="201"/>
                  </a:lnTo>
                  <a:cubicBezTo>
                    <a:pt x="9900" y="276"/>
                    <a:pt x="9474" y="301"/>
                    <a:pt x="9048" y="301"/>
                  </a:cubicBezTo>
                  <a:cubicBezTo>
                    <a:pt x="9299" y="778"/>
                    <a:pt x="9299" y="1379"/>
                    <a:pt x="9073" y="1855"/>
                  </a:cubicBezTo>
                  <a:cubicBezTo>
                    <a:pt x="8811" y="2380"/>
                    <a:pt x="8262" y="2676"/>
                    <a:pt x="7693" y="2676"/>
                  </a:cubicBezTo>
                  <a:cubicBezTo>
                    <a:pt x="7610" y="2676"/>
                    <a:pt x="7527" y="2670"/>
                    <a:pt x="7444" y="2657"/>
                  </a:cubicBezTo>
                  <a:cubicBezTo>
                    <a:pt x="6793" y="2557"/>
                    <a:pt x="6291" y="2081"/>
                    <a:pt x="6241" y="1404"/>
                  </a:cubicBezTo>
                  <a:cubicBezTo>
                    <a:pt x="6191" y="1003"/>
                    <a:pt x="6367" y="502"/>
                    <a:pt x="6667" y="226"/>
                  </a:cubicBezTo>
                  <a:lnTo>
                    <a:pt x="6667" y="226"/>
                  </a:lnTo>
                  <a:cubicBezTo>
                    <a:pt x="6520" y="233"/>
                    <a:pt x="6370" y="236"/>
                    <a:pt x="6220" y="236"/>
                  </a:cubicBezTo>
                  <a:cubicBezTo>
                    <a:pt x="5809" y="236"/>
                    <a:pt x="5392" y="213"/>
                    <a:pt x="4988" y="176"/>
                  </a:cubicBezTo>
                  <a:lnTo>
                    <a:pt x="4988" y="176"/>
                  </a:lnTo>
                  <a:cubicBezTo>
                    <a:pt x="5765" y="1003"/>
                    <a:pt x="5189" y="2532"/>
                    <a:pt x="3961" y="2607"/>
                  </a:cubicBezTo>
                  <a:cubicBezTo>
                    <a:pt x="3896" y="2614"/>
                    <a:pt x="3830" y="2617"/>
                    <a:pt x="3763" y="2617"/>
                  </a:cubicBezTo>
                  <a:cubicBezTo>
                    <a:pt x="3085" y="2617"/>
                    <a:pt x="2350" y="2273"/>
                    <a:pt x="2031" y="1680"/>
                  </a:cubicBezTo>
                  <a:cubicBezTo>
                    <a:pt x="1855" y="1354"/>
                    <a:pt x="1855" y="953"/>
                    <a:pt x="2006" y="652"/>
                  </a:cubicBezTo>
                  <a:lnTo>
                    <a:pt x="2006" y="652"/>
                  </a:lnTo>
                  <a:cubicBezTo>
                    <a:pt x="1790" y="699"/>
                    <a:pt x="1561" y="718"/>
                    <a:pt x="1329" y="718"/>
                  </a:cubicBezTo>
                  <a:cubicBezTo>
                    <a:pt x="941" y="718"/>
                    <a:pt x="547" y="665"/>
                    <a:pt x="201" y="602"/>
                  </a:cubicBezTo>
                  <a:lnTo>
                    <a:pt x="176" y="602"/>
                  </a:lnTo>
                  <a:cubicBezTo>
                    <a:pt x="527" y="6166"/>
                    <a:pt x="652" y="11755"/>
                    <a:pt x="652" y="17369"/>
                  </a:cubicBezTo>
                  <a:cubicBezTo>
                    <a:pt x="652" y="27369"/>
                    <a:pt x="251" y="37419"/>
                    <a:pt x="1" y="47369"/>
                  </a:cubicBezTo>
                  <a:cubicBezTo>
                    <a:pt x="1877" y="47360"/>
                    <a:pt x="3753" y="47357"/>
                    <a:pt x="5629" y="47357"/>
                  </a:cubicBezTo>
                  <a:cubicBezTo>
                    <a:pt x="12383" y="47357"/>
                    <a:pt x="19133" y="47403"/>
                    <a:pt x="25885" y="47403"/>
                  </a:cubicBezTo>
                  <a:cubicBezTo>
                    <a:pt x="32660" y="47403"/>
                    <a:pt x="39436" y="47356"/>
                    <a:pt x="46216" y="47169"/>
                  </a:cubicBezTo>
                  <a:cubicBezTo>
                    <a:pt x="46241" y="47169"/>
                    <a:pt x="46267" y="47194"/>
                    <a:pt x="46317" y="47194"/>
                  </a:cubicBezTo>
                  <a:cubicBezTo>
                    <a:pt x="45815" y="39349"/>
                    <a:pt x="46116" y="31379"/>
                    <a:pt x="46091" y="23510"/>
                  </a:cubicBezTo>
                  <a:cubicBezTo>
                    <a:pt x="46066" y="15690"/>
                    <a:pt x="46116" y="7870"/>
                    <a:pt x="46166" y="51"/>
                  </a:cubicBezTo>
                  <a:lnTo>
                    <a:pt x="46166" y="51"/>
                  </a:lnTo>
                  <a:cubicBezTo>
                    <a:pt x="45946" y="60"/>
                    <a:pt x="45723" y="66"/>
                    <a:pt x="45497" y="66"/>
                  </a:cubicBezTo>
                  <a:cubicBezTo>
                    <a:pt x="45106" y="66"/>
                    <a:pt x="44709" y="48"/>
                    <a:pt x="4431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2"/>
            <p:cNvSpPr/>
            <p:nvPr/>
          </p:nvSpPr>
          <p:spPr>
            <a:xfrm>
              <a:off x="1631725" y="1023800"/>
              <a:ext cx="932975" cy="17650"/>
            </a:xfrm>
            <a:custGeom>
              <a:avLst/>
              <a:gdLst/>
              <a:ahLst/>
              <a:cxnLst/>
              <a:rect l="l" t="t" r="r" b="b"/>
              <a:pathLst>
                <a:path w="37319" h="706" extrusionOk="0">
                  <a:moveTo>
                    <a:pt x="24005" y="1"/>
                  </a:moveTo>
                  <a:cubicBezTo>
                    <a:pt x="16063" y="1"/>
                    <a:pt x="8121" y="34"/>
                    <a:pt x="201" y="277"/>
                  </a:cubicBezTo>
                  <a:cubicBezTo>
                    <a:pt x="25" y="302"/>
                    <a:pt x="0" y="578"/>
                    <a:pt x="201" y="578"/>
                  </a:cubicBezTo>
                  <a:cubicBezTo>
                    <a:pt x="4399" y="673"/>
                    <a:pt x="8603" y="705"/>
                    <a:pt x="12810" y="705"/>
                  </a:cubicBezTo>
                  <a:cubicBezTo>
                    <a:pt x="20859" y="705"/>
                    <a:pt x="28919" y="586"/>
                    <a:pt x="36968" y="553"/>
                  </a:cubicBezTo>
                  <a:cubicBezTo>
                    <a:pt x="37311" y="553"/>
                    <a:pt x="37319" y="1"/>
                    <a:pt x="36990" y="1"/>
                  </a:cubicBezTo>
                  <a:cubicBezTo>
                    <a:pt x="36983" y="1"/>
                    <a:pt x="36975" y="1"/>
                    <a:pt x="36968" y="2"/>
                  </a:cubicBezTo>
                  <a:cubicBezTo>
                    <a:pt x="35630" y="4"/>
                    <a:pt x="34292" y="5"/>
                    <a:pt x="32954" y="5"/>
                  </a:cubicBezTo>
                  <a:cubicBezTo>
                    <a:pt x="29972" y="5"/>
                    <a:pt x="26988" y="1"/>
                    <a:pt x="24005" y="1"/>
                  </a:cubicBezTo>
                  <a:close/>
                </a:path>
              </a:pathLst>
            </a:custGeom>
            <a:solidFill>
              <a:srgbClr val="1C1C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2"/>
            <p:cNvSpPr/>
            <p:nvPr/>
          </p:nvSpPr>
          <p:spPr>
            <a:xfrm>
              <a:off x="1633600" y="849000"/>
              <a:ext cx="924200" cy="26400"/>
            </a:xfrm>
            <a:custGeom>
              <a:avLst/>
              <a:gdLst/>
              <a:ahLst/>
              <a:cxnLst/>
              <a:rect l="l" t="t" r="r" b="b"/>
              <a:pathLst>
                <a:path w="36968" h="1056" extrusionOk="0">
                  <a:moveTo>
                    <a:pt x="36665" y="0"/>
                  </a:moveTo>
                  <a:cubicBezTo>
                    <a:pt x="36658" y="0"/>
                    <a:pt x="36650" y="1"/>
                    <a:pt x="36642" y="1"/>
                  </a:cubicBezTo>
                  <a:cubicBezTo>
                    <a:pt x="24512" y="302"/>
                    <a:pt x="12256" y="1"/>
                    <a:pt x="126" y="628"/>
                  </a:cubicBezTo>
                  <a:cubicBezTo>
                    <a:pt x="0" y="628"/>
                    <a:pt x="0" y="803"/>
                    <a:pt x="126" y="803"/>
                  </a:cubicBezTo>
                  <a:cubicBezTo>
                    <a:pt x="3812" y="986"/>
                    <a:pt x="7517" y="1056"/>
                    <a:pt x="11229" y="1056"/>
                  </a:cubicBezTo>
                  <a:cubicBezTo>
                    <a:pt x="19707" y="1056"/>
                    <a:pt x="28223" y="694"/>
                    <a:pt x="36642" y="502"/>
                  </a:cubicBezTo>
                  <a:cubicBezTo>
                    <a:pt x="36960" y="478"/>
                    <a:pt x="36968" y="0"/>
                    <a:pt x="36665" y="0"/>
                  </a:cubicBezTo>
                  <a:close/>
                </a:path>
              </a:pathLst>
            </a:custGeom>
            <a:solidFill>
              <a:srgbClr val="1C1C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18;p2"/>
            <p:cNvSpPr/>
            <p:nvPr/>
          </p:nvSpPr>
          <p:spPr>
            <a:xfrm>
              <a:off x="1624825" y="765850"/>
              <a:ext cx="931725" cy="15325"/>
            </a:xfrm>
            <a:custGeom>
              <a:avLst/>
              <a:gdLst/>
              <a:ahLst/>
              <a:cxnLst/>
              <a:rect l="l" t="t" r="r" b="b"/>
              <a:pathLst>
                <a:path w="37269" h="613" extrusionOk="0">
                  <a:moveTo>
                    <a:pt x="14932" y="0"/>
                  </a:moveTo>
                  <a:cubicBezTo>
                    <a:pt x="9993" y="0"/>
                    <a:pt x="5055" y="58"/>
                    <a:pt x="126" y="270"/>
                  </a:cubicBezTo>
                  <a:cubicBezTo>
                    <a:pt x="1" y="270"/>
                    <a:pt x="1" y="470"/>
                    <a:pt x="126" y="470"/>
                  </a:cubicBezTo>
                  <a:cubicBezTo>
                    <a:pt x="3600" y="576"/>
                    <a:pt x="7078" y="613"/>
                    <a:pt x="10557" y="613"/>
                  </a:cubicBezTo>
                  <a:cubicBezTo>
                    <a:pt x="17949" y="613"/>
                    <a:pt x="25349" y="449"/>
                    <a:pt x="32735" y="449"/>
                  </a:cubicBezTo>
                  <a:cubicBezTo>
                    <a:pt x="34163" y="449"/>
                    <a:pt x="35591" y="456"/>
                    <a:pt x="37018" y="470"/>
                  </a:cubicBezTo>
                  <a:cubicBezTo>
                    <a:pt x="37269" y="470"/>
                    <a:pt x="37269" y="69"/>
                    <a:pt x="37018" y="69"/>
                  </a:cubicBezTo>
                  <a:cubicBezTo>
                    <a:pt x="35627" y="80"/>
                    <a:pt x="34236" y="85"/>
                    <a:pt x="32844" y="85"/>
                  </a:cubicBezTo>
                  <a:cubicBezTo>
                    <a:pt x="26878" y="85"/>
                    <a:pt x="20904" y="0"/>
                    <a:pt x="14932" y="0"/>
                  </a:cubicBezTo>
                  <a:close/>
                </a:path>
              </a:pathLst>
            </a:custGeom>
            <a:solidFill>
              <a:srgbClr val="1C1C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19;p2"/>
            <p:cNvSpPr/>
            <p:nvPr/>
          </p:nvSpPr>
          <p:spPr>
            <a:xfrm>
              <a:off x="1617300" y="1111525"/>
              <a:ext cx="938000" cy="28850"/>
            </a:xfrm>
            <a:custGeom>
              <a:avLst/>
              <a:gdLst/>
              <a:ahLst/>
              <a:cxnLst/>
              <a:rect l="l" t="t" r="r" b="b"/>
              <a:pathLst>
                <a:path w="37520" h="1154" extrusionOk="0">
                  <a:moveTo>
                    <a:pt x="37217" y="1"/>
                  </a:moveTo>
                  <a:cubicBezTo>
                    <a:pt x="37210" y="1"/>
                    <a:pt x="37202" y="1"/>
                    <a:pt x="37194" y="2"/>
                  </a:cubicBezTo>
                  <a:cubicBezTo>
                    <a:pt x="24863" y="528"/>
                    <a:pt x="12532" y="352"/>
                    <a:pt x="201" y="553"/>
                  </a:cubicBezTo>
                  <a:cubicBezTo>
                    <a:pt x="1" y="553"/>
                    <a:pt x="1" y="879"/>
                    <a:pt x="201" y="879"/>
                  </a:cubicBezTo>
                  <a:cubicBezTo>
                    <a:pt x="4211" y="1075"/>
                    <a:pt x="8230" y="1154"/>
                    <a:pt x="12253" y="1154"/>
                  </a:cubicBezTo>
                  <a:cubicBezTo>
                    <a:pt x="20578" y="1154"/>
                    <a:pt x="28914" y="816"/>
                    <a:pt x="37194" y="478"/>
                  </a:cubicBezTo>
                  <a:cubicBezTo>
                    <a:pt x="37512" y="478"/>
                    <a:pt x="37520" y="1"/>
                    <a:pt x="37217" y="1"/>
                  </a:cubicBezTo>
                  <a:close/>
                </a:path>
              </a:pathLst>
            </a:custGeom>
            <a:solidFill>
              <a:srgbClr val="1C1C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2"/>
            <p:cNvSpPr/>
            <p:nvPr/>
          </p:nvSpPr>
          <p:spPr>
            <a:xfrm>
              <a:off x="1624825" y="1206075"/>
              <a:ext cx="921075" cy="16000"/>
            </a:xfrm>
            <a:custGeom>
              <a:avLst/>
              <a:gdLst/>
              <a:ahLst/>
              <a:cxnLst/>
              <a:rect l="l" t="t" r="r" b="b"/>
              <a:pathLst>
                <a:path w="36843" h="640" extrusionOk="0">
                  <a:moveTo>
                    <a:pt x="27075" y="0"/>
                  </a:moveTo>
                  <a:cubicBezTo>
                    <a:pt x="18133" y="0"/>
                    <a:pt x="9192" y="75"/>
                    <a:pt x="251" y="205"/>
                  </a:cubicBezTo>
                  <a:cubicBezTo>
                    <a:pt x="1" y="230"/>
                    <a:pt x="1" y="580"/>
                    <a:pt x="251" y="580"/>
                  </a:cubicBezTo>
                  <a:cubicBezTo>
                    <a:pt x="4914" y="619"/>
                    <a:pt x="9576" y="639"/>
                    <a:pt x="14239" y="639"/>
                  </a:cubicBezTo>
                  <a:cubicBezTo>
                    <a:pt x="21682" y="639"/>
                    <a:pt x="29124" y="588"/>
                    <a:pt x="36567" y="480"/>
                  </a:cubicBezTo>
                  <a:cubicBezTo>
                    <a:pt x="36843" y="480"/>
                    <a:pt x="36843" y="29"/>
                    <a:pt x="36567" y="29"/>
                  </a:cubicBezTo>
                  <a:cubicBezTo>
                    <a:pt x="33403" y="9"/>
                    <a:pt x="30239" y="0"/>
                    <a:pt x="27075" y="0"/>
                  </a:cubicBezTo>
                  <a:close/>
                </a:path>
              </a:pathLst>
            </a:custGeom>
            <a:solidFill>
              <a:srgbClr val="1C1C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2"/>
            <p:cNvSpPr/>
            <p:nvPr/>
          </p:nvSpPr>
          <p:spPr>
            <a:xfrm>
              <a:off x="1625450" y="1448675"/>
              <a:ext cx="923575" cy="33500"/>
            </a:xfrm>
            <a:custGeom>
              <a:avLst/>
              <a:gdLst/>
              <a:ahLst/>
              <a:cxnLst/>
              <a:rect l="l" t="t" r="r" b="b"/>
              <a:pathLst>
                <a:path w="36943" h="1340" extrusionOk="0">
                  <a:moveTo>
                    <a:pt x="30950" y="0"/>
                  </a:moveTo>
                  <a:cubicBezTo>
                    <a:pt x="23023" y="0"/>
                    <a:pt x="15118" y="650"/>
                    <a:pt x="7193" y="650"/>
                  </a:cubicBezTo>
                  <a:cubicBezTo>
                    <a:pt x="4873" y="650"/>
                    <a:pt x="2551" y="595"/>
                    <a:pt x="226" y="450"/>
                  </a:cubicBezTo>
                  <a:cubicBezTo>
                    <a:pt x="1" y="450"/>
                    <a:pt x="26" y="751"/>
                    <a:pt x="226" y="776"/>
                  </a:cubicBezTo>
                  <a:cubicBezTo>
                    <a:pt x="3527" y="1196"/>
                    <a:pt x="6842" y="1340"/>
                    <a:pt x="10163" y="1340"/>
                  </a:cubicBezTo>
                  <a:cubicBezTo>
                    <a:pt x="17435" y="1340"/>
                    <a:pt x="24740" y="649"/>
                    <a:pt x="32014" y="649"/>
                  </a:cubicBezTo>
                  <a:cubicBezTo>
                    <a:pt x="33525" y="649"/>
                    <a:pt x="35035" y="679"/>
                    <a:pt x="36542" y="751"/>
                  </a:cubicBezTo>
                  <a:cubicBezTo>
                    <a:pt x="36550" y="752"/>
                    <a:pt x="36558" y="752"/>
                    <a:pt x="36565" y="752"/>
                  </a:cubicBezTo>
                  <a:cubicBezTo>
                    <a:pt x="36943" y="752"/>
                    <a:pt x="36935" y="149"/>
                    <a:pt x="36542" y="125"/>
                  </a:cubicBezTo>
                  <a:cubicBezTo>
                    <a:pt x="34677" y="36"/>
                    <a:pt x="32813" y="0"/>
                    <a:pt x="30950" y="0"/>
                  </a:cubicBezTo>
                  <a:close/>
                </a:path>
              </a:pathLst>
            </a:custGeom>
            <a:solidFill>
              <a:srgbClr val="1C1C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2"/>
            <p:cNvSpPr/>
            <p:nvPr/>
          </p:nvSpPr>
          <p:spPr>
            <a:xfrm>
              <a:off x="1624200" y="934225"/>
              <a:ext cx="919200" cy="21800"/>
            </a:xfrm>
            <a:custGeom>
              <a:avLst/>
              <a:gdLst/>
              <a:ahLst/>
              <a:cxnLst/>
              <a:rect l="l" t="t" r="r" b="b"/>
              <a:pathLst>
                <a:path w="36768" h="872" extrusionOk="0">
                  <a:moveTo>
                    <a:pt x="26200" y="37"/>
                  </a:moveTo>
                  <a:cubicBezTo>
                    <a:pt x="23572" y="37"/>
                    <a:pt x="20944" y="54"/>
                    <a:pt x="18321" y="76"/>
                  </a:cubicBezTo>
                  <a:cubicBezTo>
                    <a:pt x="12281" y="126"/>
                    <a:pt x="6166" y="1"/>
                    <a:pt x="151" y="602"/>
                  </a:cubicBezTo>
                  <a:cubicBezTo>
                    <a:pt x="26" y="602"/>
                    <a:pt x="0" y="828"/>
                    <a:pt x="151" y="828"/>
                  </a:cubicBezTo>
                  <a:cubicBezTo>
                    <a:pt x="1223" y="859"/>
                    <a:pt x="2297" y="872"/>
                    <a:pt x="3372" y="872"/>
                  </a:cubicBezTo>
                  <a:cubicBezTo>
                    <a:pt x="8352" y="872"/>
                    <a:pt x="13353" y="593"/>
                    <a:pt x="18321" y="552"/>
                  </a:cubicBezTo>
                  <a:cubicBezTo>
                    <a:pt x="19725" y="540"/>
                    <a:pt x="21130" y="536"/>
                    <a:pt x="22536" y="536"/>
                  </a:cubicBezTo>
                  <a:cubicBezTo>
                    <a:pt x="27179" y="536"/>
                    <a:pt x="31830" y="589"/>
                    <a:pt x="36467" y="627"/>
                  </a:cubicBezTo>
                  <a:cubicBezTo>
                    <a:pt x="36768" y="627"/>
                    <a:pt x="36768" y="176"/>
                    <a:pt x="36467" y="151"/>
                  </a:cubicBezTo>
                  <a:cubicBezTo>
                    <a:pt x="33050" y="66"/>
                    <a:pt x="29624" y="37"/>
                    <a:pt x="26200" y="37"/>
                  </a:cubicBezTo>
                  <a:close/>
                </a:path>
              </a:pathLst>
            </a:custGeom>
            <a:solidFill>
              <a:srgbClr val="1C1C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2"/>
            <p:cNvSpPr/>
            <p:nvPr/>
          </p:nvSpPr>
          <p:spPr>
            <a:xfrm>
              <a:off x="1629200" y="1281975"/>
              <a:ext cx="912325" cy="25100"/>
            </a:xfrm>
            <a:custGeom>
              <a:avLst/>
              <a:gdLst/>
              <a:ahLst/>
              <a:cxnLst/>
              <a:rect l="l" t="t" r="r" b="b"/>
              <a:pathLst>
                <a:path w="36493" h="1004" extrusionOk="0">
                  <a:moveTo>
                    <a:pt x="36142" y="1"/>
                  </a:moveTo>
                  <a:cubicBezTo>
                    <a:pt x="24212" y="76"/>
                    <a:pt x="12232" y="176"/>
                    <a:pt x="302" y="552"/>
                  </a:cubicBezTo>
                  <a:cubicBezTo>
                    <a:pt x="1" y="552"/>
                    <a:pt x="1" y="1003"/>
                    <a:pt x="302" y="1003"/>
                  </a:cubicBezTo>
                  <a:cubicBezTo>
                    <a:pt x="12257" y="903"/>
                    <a:pt x="24212" y="652"/>
                    <a:pt x="36142" y="527"/>
                  </a:cubicBezTo>
                  <a:cubicBezTo>
                    <a:pt x="36492" y="527"/>
                    <a:pt x="36492" y="1"/>
                    <a:pt x="36142" y="1"/>
                  </a:cubicBezTo>
                  <a:close/>
                </a:path>
              </a:pathLst>
            </a:custGeom>
            <a:solidFill>
              <a:srgbClr val="1C1C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4;p2"/>
            <p:cNvSpPr/>
            <p:nvPr/>
          </p:nvSpPr>
          <p:spPr>
            <a:xfrm>
              <a:off x="1621075" y="1360300"/>
              <a:ext cx="919825" cy="23325"/>
            </a:xfrm>
            <a:custGeom>
              <a:avLst/>
              <a:gdLst/>
              <a:ahLst/>
              <a:cxnLst/>
              <a:rect l="l" t="t" r="r" b="b"/>
              <a:pathLst>
                <a:path w="36793" h="933" extrusionOk="0">
                  <a:moveTo>
                    <a:pt x="36467" y="0"/>
                  </a:moveTo>
                  <a:cubicBezTo>
                    <a:pt x="24411" y="51"/>
                    <a:pt x="12331" y="76"/>
                    <a:pt x="276" y="477"/>
                  </a:cubicBezTo>
                  <a:cubicBezTo>
                    <a:pt x="0" y="477"/>
                    <a:pt x="0" y="903"/>
                    <a:pt x="276" y="903"/>
                  </a:cubicBezTo>
                  <a:cubicBezTo>
                    <a:pt x="2225" y="923"/>
                    <a:pt x="4175" y="932"/>
                    <a:pt x="6126" y="932"/>
                  </a:cubicBezTo>
                  <a:cubicBezTo>
                    <a:pt x="16243" y="932"/>
                    <a:pt x="26381" y="687"/>
                    <a:pt x="36467" y="477"/>
                  </a:cubicBezTo>
                  <a:cubicBezTo>
                    <a:pt x="36792" y="477"/>
                    <a:pt x="36792" y="0"/>
                    <a:pt x="36467" y="0"/>
                  </a:cubicBezTo>
                  <a:close/>
                </a:path>
              </a:pathLst>
            </a:custGeom>
            <a:solidFill>
              <a:srgbClr val="1C1C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5" name="Google Shape;25;p2"/>
          <p:cNvSpPr txBox="1">
            <a:spLocks noGrp="1"/>
          </p:cNvSpPr>
          <p:nvPr>
            <p:ph type="ctrTitle"/>
          </p:nvPr>
        </p:nvSpPr>
        <p:spPr>
          <a:xfrm>
            <a:off x="2351850" y="1498850"/>
            <a:ext cx="4440300" cy="1447800"/>
          </a:xfrm>
          <a:prstGeom prst="rect">
            <a:avLst/>
          </a:prstGeom>
        </p:spPr>
        <p:txBody>
          <a:bodyPr spcFirstLastPara="1" wrap="square" lIns="0" tIns="0" rIns="0" bIns="0" anchor="ctr" anchorCtr="0">
            <a:noAutofit/>
          </a:bodyPr>
          <a:lstStyle>
            <a:lvl1pPr lvl="0" algn="ctr" rtl="0">
              <a:spcBef>
                <a:spcPts val="0"/>
              </a:spcBef>
              <a:spcAft>
                <a:spcPts val="0"/>
              </a:spcAft>
              <a:buSzPts val="5200"/>
              <a:buFont typeface="Itim"/>
              <a:buNone/>
              <a:defRPr sz="6000" b="1">
                <a:latin typeface="Itim"/>
                <a:ea typeface="Itim"/>
                <a:cs typeface="Itim"/>
                <a:sym typeface="Itim"/>
              </a:defRPr>
            </a:lvl1pPr>
            <a:lvl2pPr lvl="1" algn="ctr" rtl="0">
              <a:spcBef>
                <a:spcPts val="0"/>
              </a:spcBef>
              <a:spcAft>
                <a:spcPts val="0"/>
              </a:spcAft>
              <a:buSzPts val="5200"/>
              <a:buNone/>
              <a:defRPr sz="5200"/>
            </a:lvl2pPr>
            <a:lvl3pPr lvl="2" algn="ctr" rtl="0">
              <a:spcBef>
                <a:spcPts val="0"/>
              </a:spcBef>
              <a:spcAft>
                <a:spcPts val="0"/>
              </a:spcAft>
              <a:buSzPts val="5200"/>
              <a:buNone/>
              <a:defRPr sz="5200"/>
            </a:lvl3pPr>
            <a:lvl4pPr lvl="3" algn="ctr" rtl="0">
              <a:spcBef>
                <a:spcPts val="0"/>
              </a:spcBef>
              <a:spcAft>
                <a:spcPts val="0"/>
              </a:spcAft>
              <a:buSzPts val="5200"/>
              <a:buNone/>
              <a:defRPr sz="5200"/>
            </a:lvl4pPr>
            <a:lvl5pPr lvl="4" algn="ctr" rtl="0">
              <a:spcBef>
                <a:spcPts val="0"/>
              </a:spcBef>
              <a:spcAft>
                <a:spcPts val="0"/>
              </a:spcAft>
              <a:buSzPts val="5200"/>
              <a:buNone/>
              <a:defRPr sz="5200"/>
            </a:lvl5pPr>
            <a:lvl6pPr lvl="5" algn="ctr" rtl="0">
              <a:spcBef>
                <a:spcPts val="0"/>
              </a:spcBef>
              <a:spcAft>
                <a:spcPts val="0"/>
              </a:spcAft>
              <a:buSzPts val="5200"/>
              <a:buNone/>
              <a:defRPr sz="5200"/>
            </a:lvl6pPr>
            <a:lvl7pPr lvl="6" algn="ctr" rtl="0">
              <a:spcBef>
                <a:spcPts val="0"/>
              </a:spcBef>
              <a:spcAft>
                <a:spcPts val="0"/>
              </a:spcAft>
              <a:buSzPts val="5200"/>
              <a:buNone/>
              <a:defRPr sz="5200"/>
            </a:lvl7pPr>
            <a:lvl8pPr lvl="7" algn="ctr" rtl="0">
              <a:spcBef>
                <a:spcPts val="0"/>
              </a:spcBef>
              <a:spcAft>
                <a:spcPts val="0"/>
              </a:spcAft>
              <a:buSzPts val="5200"/>
              <a:buNone/>
              <a:defRPr sz="5200"/>
            </a:lvl8pPr>
            <a:lvl9pPr lvl="8" algn="ctr" rtl="0">
              <a:spcBef>
                <a:spcPts val="0"/>
              </a:spcBef>
              <a:spcAft>
                <a:spcPts val="0"/>
              </a:spcAft>
              <a:buSzPts val="5200"/>
              <a:buNone/>
              <a:defRPr sz="5200"/>
            </a:lvl9pPr>
          </a:lstStyle>
          <a:p>
            <a:endParaRPr/>
          </a:p>
        </p:txBody>
      </p:sp>
      <p:sp>
        <p:nvSpPr>
          <p:cNvPr id="26" name="Google Shape;26;p2"/>
          <p:cNvSpPr txBox="1">
            <a:spLocks noGrp="1"/>
          </p:cNvSpPr>
          <p:nvPr>
            <p:ph type="subTitle" idx="1"/>
          </p:nvPr>
        </p:nvSpPr>
        <p:spPr>
          <a:xfrm>
            <a:off x="2351850" y="3287050"/>
            <a:ext cx="4440300" cy="3576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2800"/>
              <a:buNone/>
              <a:defRPr/>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
        <p:nvSpPr>
          <p:cNvPr id="27" name="Google Shape;27;p2"/>
          <p:cNvSpPr/>
          <p:nvPr/>
        </p:nvSpPr>
        <p:spPr>
          <a:xfrm>
            <a:off x="-50900" y="-21500"/>
            <a:ext cx="771000" cy="5165100"/>
          </a:xfrm>
          <a:prstGeom prst="rect">
            <a:avLst/>
          </a:pr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8" name="Google Shape;28;p2"/>
          <p:cNvGrpSpPr/>
          <p:nvPr/>
        </p:nvGrpSpPr>
        <p:grpSpPr>
          <a:xfrm rot="-1976796" flipH="1">
            <a:off x="5917481" y="3990133"/>
            <a:ext cx="3474354" cy="888893"/>
            <a:chOff x="3809875" y="1963175"/>
            <a:chExt cx="1923600" cy="492150"/>
          </a:xfrm>
        </p:grpSpPr>
        <p:sp>
          <p:nvSpPr>
            <p:cNvPr id="29" name="Google Shape;29;p2"/>
            <p:cNvSpPr/>
            <p:nvPr/>
          </p:nvSpPr>
          <p:spPr>
            <a:xfrm>
              <a:off x="3902950" y="2044375"/>
              <a:ext cx="620050" cy="185725"/>
            </a:xfrm>
            <a:custGeom>
              <a:avLst/>
              <a:gdLst/>
              <a:ahLst/>
              <a:cxnLst/>
              <a:rect l="l" t="t" r="r" b="b"/>
              <a:pathLst>
                <a:path w="24802" h="7429" extrusionOk="0">
                  <a:moveTo>
                    <a:pt x="855" y="1"/>
                  </a:moveTo>
                  <a:cubicBezTo>
                    <a:pt x="361" y="1"/>
                    <a:pt x="75" y="222"/>
                    <a:pt x="0" y="665"/>
                  </a:cubicBezTo>
                  <a:cubicBezTo>
                    <a:pt x="0" y="674"/>
                    <a:pt x="9" y="818"/>
                    <a:pt x="27" y="1080"/>
                  </a:cubicBezTo>
                  <a:cubicBezTo>
                    <a:pt x="172" y="1359"/>
                    <a:pt x="541" y="1539"/>
                    <a:pt x="1136" y="1638"/>
                  </a:cubicBezTo>
                  <a:cubicBezTo>
                    <a:pt x="1347" y="1673"/>
                    <a:pt x="1535" y="1690"/>
                    <a:pt x="1698" y="1690"/>
                  </a:cubicBezTo>
                  <a:cubicBezTo>
                    <a:pt x="1959" y="1690"/>
                    <a:pt x="2157" y="1646"/>
                    <a:pt x="2290" y="1557"/>
                  </a:cubicBezTo>
                  <a:cubicBezTo>
                    <a:pt x="2407" y="1485"/>
                    <a:pt x="2488" y="1350"/>
                    <a:pt x="2515" y="1143"/>
                  </a:cubicBezTo>
                  <a:cubicBezTo>
                    <a:pt x="2605" y="638"/>
                    <a:pt x="2236" y="277"/>
                    <a:pt x="1397" y="70"/>
                  </a:cubicBezTo>
                  <a:cubicBezTo>
                    <a:pt x="1195" y="24"/>
                    <a:pt x="1014" y="1"/>
                    <a:pt x="855" y="1"/>
                  </a:cubicBezTo>
                  <a:close/>
                  <a:moveTo>
                    <a:pt x="24530" y="3727"/>
                  </a:moveTo>
                  <a:cubicBezTo>
                    <a:pt x="24518" y="3727"/>
                    <a:pt x="24505" y="3728"/>
                    <a:pt x="24491" y="3730"/>
                  </a:cubicBezTo>
                  <a:cubicBezTo>
                    <a:pt x="24320" y="3757"/>
                    <a:pt x="24176" y="4018"/>
                    <a:pt x="24067" y="4523"/>
                  </a:cubicBezTo>
                  <a:cubicBezTo>
                    <a:pt x="24040" y="4613"/>
                    <a:pt x="23977" y="4937"/>
                    <a:pt x="23878" y="5514"/>
                  </a:cubicBezTo>
                  <a:cubicBezTo>
                    <a:pt x="23860" y="5614"/>
                    <a:pt x="23833" y="5713"/>
                    <a:pt x="23815" y="5803"/>
                  </a:cubicBezTo>
                  <a:cubicBezTo>
                    <a:pt x="23599" y="6839"/>
                    <a:pt x="23617" y="7380"/>
                    <a:pt x="23878" y="7425"/>
                  </a:cubicBezTo>
                  <a:cubicBezTo>
                    <a:pt x="23888" y="7427"/>
                    <a:pt x="23899" y="7428"/>
                    <a:pt x="23909" y="7428"/>
                  </a:cubicBezTo>
                  <a:cubicBezTo>
                    <a:pt x="24147" y="7428"/>
                    <a:pt x="24334" y="6922"/>
                    <a:pt x="24464" y="5911"/>
                  </a:cubicBezTo>
                  <a:cubicBezTo>
                    <a:pt x="24482" y="5821"/>
                    <a:pt x="24500" y="5722"/>
                    <a:pt x="24509" y="5623"/>
                  </a:cubicBezTo>
                  <a:cubicBezTo>
                    <a:pt x="24608" y="5244"/>
                    <a:pt x="24680" y="4901"/>
                    <a:pt x="24716" y="4595"/>
                  </a:cubicBezTo>
                  <a:cubicBezTo>
                    <a:pt x="24802" y="4016"/>
                    <a:pt x="24742" y="3727"/>
                    <a:pt x="24530" y="3727"/>
                  </a:cubicBezTo>
                  <a:close/>
                </a:path>
              </a:pathLst>
            </a:custGeom>
            <a:solidFill>
              <a:srgbClr val="4898B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30;p2"/>
            <p:cNvSpPr/>
            <p:nvPr/>
          </p:nvSpPr>
          <p:spPr>
            <a:xfrm>
              <a:off x="3866425" y="2007800"/>
              <a:ext cx="1864125" cy="387400"/>
            </a:xfrm>
            <a:custGeom>
              <a:avLst/>
              <a:gdLst/>
              <a:ahLst/>
              <a:cxnLst/>
              <a:rect l="l" t="t" r="r" b="b"/>
              <a:pathLst>
                <a:path w="74565" h="15496" extrusionOk="0">
                  <a:moveTo>
                    <a:pt x="2322" y="1540"/>
                  </a:moveTo>
                  <a:cubicBezTo>
                    <a:pt x="2425" y="1540"/>
                    <a:pt x="2537" y="1549"/>
                    <a:pt x="2660" y="1569"/>
                  </a:cubicBezTo>
                  <a:cubicBezTo>
                    <a:pt x="2714" y="1587"/>
                    <a:pt x="2777" y="1596"/>
                    <a:pt x="2840" y="1614"/>
                  </a:cubicBezTo>
                  <a:cubicBezTo>
                    <a:pt x="3634" y="1803"/>
                    <a:pt x="3985" y="2128"/>
                    <a:pt x="3904" y="2597"/>
                  </a:cubicBezTo>
                  <a:cubicBezTo>
                    <a:pt x="3877" y="2777"/>
                    <a:pt x="3814" y="2894"/>
                    <a:pt x="3715" y="2957"/>
                  </a:cubicBezTo>
                  <a:cubicBezTo>
                    <a:pt x="3588" y="3040"/>
                    <a:pt x="3402" y="3082"/>
                    <a:pt x="3157" y="3082"/>
                  </a:cubicBezTo>
                  <a:cubicBezTo>
                    <a:pt x="3000" y="3082"/>
                    <a:pt x="2819" y="3064"/>
                    <a:pt x="2615" y="3029"/>
                  </a:cubicBezTo>
                  <a:cubicBezTo>
                    <a:pt x="2038" y="2930"/>
                    <a:pt x="1687" y="2759"/>
                    <a:pt x="1569" y="2543"/>
                  </a:cubicBezTo>
                  <a:cubicBezTo>
                    <a:pt x="1551" y="2290"/>
                    <a:pt x="1542" y="2155"/>
                    <a:pt x="1542" y="2137"/>
                  </a:cubicBezTo>
                  <a:cubicBezTo>
                    <a:pt x="1609" y="1739"/>
                    <a:pt x="1862" y="1540"/>
                    <a:pt x="2322" y="1540"/>
                  </a:cubicBezTo>
                  <a:close/>
                  <a:moveTo>
                    <a:pt x="524" y="1"/>
                  </a:moveTo>
                  <a:lnTo>
                    <a:pt x="1" y="3119"/>
                  </a:lnTo>
                  <a:lnTo>
                    <a:pt x="25330" y="7347"/>
                  </a:lnTo>
                  <a:cubicBezTo>
                    <a:pt x="25330" y="7347"/>
                    <a:pt x="25393" y="7095"/>
                    <a:pt x="25420" y="6995"/>
                  </a:cubicBezTo>
                  <a:cubicBezTo>
                    <a:pt x="25537" y="6283"/>
                    <a:pt x="25582" y="6067"/>
                    <a:pt x="25601" y="6004"/>
                  </a:cubicBezTo>
                  <a:cubicBezTo>
                    <a:pt x="25736" y="5391"/>
                    <a:pt x="25889" y="5283"/>
                    <a:pt x="25961" y="5274"/>
                  </a:cubicBezTo>
                  <a:cubicBezTo>
                    <a:pt x="25979" y="5265"/>
                    <a:pt x="25997" y="5265"/>
                    <a:pt x="26015" y="5265"/>
                  </a:cubicBezTo>
                  <a:cubicBezTo>
                    <a:pt x="26141" y="5292"/>
                    <a:pt x="26177" y="5571"/>
                    <a:pt x="26105" y="6049"/>
                  </a:cubicBezTo>
                  <a:cubicBezTo>
                    <a:pt x="26069" y="6355"/>
                    <a:pt x="25997" y="6689"/>
                    <a:pt x="25898" y="7077"/>
                  </a:cubicBezTo>
                  <a:cubicBezTo>
                    <a:pt x="25880" y="7176"/>
                    <a:pt x="25871" y="7266"/>
                    <a:pt x="25844" y="7356"/>
                  </a:cubicBezTo>
                  <a:lnTo>
                    <a:pt x="25826" y="7437"/>
                  </a:lnTo>
                  <a:lnTo>
                    <a:pt x="26412" y="7527"/>
                  </a:lnTo>
                  <a:lnTo>
                    <a:pt x="26926" y="4408"/>
                  </a:lnTo>
                  <a:lnTo>
                    <a:pt x="524" y="1"/>
                  </a:lnTo>
                  <a:close/>
                  <a:moveTo>
                    <a:pt x="28368" y="5003"/>
                  </a:moveTo>
                  <a:lnTo>
                    <a:pt x="27899" y="7780"/>
                  </a:lnTo>
                  <a:lnTo>
                    <a:pt x="74095" y="15496"/>
                  </a:lnTo>
                  <a:lnTo>
                    <a:pt x="74564" y="12719"/>
                  </a:lnTo>
                  <a:lnTo>
                    <a:pt x="28368" y="5003"/>
                  </a:lnTo>
                  <a:close/>
                </a:path>
              </a:pathLst>
            </a:custGeom>
            <a:solidFill>
              <a:srgbClr val="286F8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2"/>
            <p:cNvSpPr/>
            <p:nvPr/>
          </p:nvSpPr>
          <p:spPr>
            <a:xfrm>
              <a:off x="3813475" y="2066175"/>
              <a:ext cx="56825" cy="83625"/>
            </a:xfrm>
            <a:custGeom>
              <a:avLst/>
              <a:gdLst/>
              <a:ahLst/>
              <a:cxnLst/>
              <a:rect l="l" t="t" r="r" b="b"/>
              <a:pathLst>
                <a:path w="2273" h="3345" extrusionOk="0">
                  <a:moveTo>
                    <a:pt x="244" y="0"/>
                  </a:moveTo>
                  <a:cubicBezTo>
                    <a:pt x="109" y="884"/>
                    <a:pt x="1" y="2164"/>
                    <a:pt x="46" y="3056"/>
                  </a:cubicBezTo>
                  <a:lnTo>
                    <a:pt x="1767" y="3344"/>
                  </a:lnTo>
                  <a:lnTo>
                    <a:pt x="2272" y="334"/>
                  </a:lnTo>
                  <a:lnTo>
                    <a:pt x="244" y="0"/>
                  </a:lnTo>
                  <a:close/>
                </a:path>
              </a:pathLst>
            </a:custGeom>
            <a:solidFill>
              <a:srgbClr val="1C2F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2;p2"/>
            <p:cNvSpPr/>
            <p:nvPr/>
          </p:nvSpPr>
          <p:spPr>
            <a:xfrm>
              <a:off x="3818000" y="2001350"/>
              <a:ext cx="177350" cy="82875"/>
            </a:xfrm>
            <a:custGeom>
              <a:avLst/>
              <a:gdLst/>
              <a:ahLst/>
              <a:cxnLst/>
              <a:rect l="l" t="t" r="r" b="b"/>
              <a:pathLst>
                <a:path w="7094" h="3315" extrusionOk="0">
                  <a:moveTo>
                    <a:pt x="3991" y="0"/>
                  </a:moveTo>
                  <a:cubicBezTo>
                    <a:pt x="3917" y="0"/>
                    <a:pt x="3852" y="5"/>
                    <a:pt x="3795" y="15"/>
                  </a:cubicBezTo>
                  <a:cubicBezTo>
                    <a:pt x="3651" y="42"/>
                    <a:pt x="3515" y="105"/>
                    <a:pt x="3389" y="223"/>
                  </a:cubicBezTo>
                  <a:cubicBezTo>
                    <a:pt x="3299" y="286"/>
                    <a:pt x="3227" y="367"/>
                    <a:pt x="3173" y="457"/>
                  </a:cubicBezTo>
                  <a:lnTo>
                    <a:pt x="7094" y="1115"/>
                  </a:lnTo>
                  <a:cubicBezTo>
                    <a:pt x="7076" y="1007"/>
                    <a:pt x="7031" y="908"/>
                    <a:pt x="6968" y="817"/>
                  </a:cubicBezTo>
                  <a:cubicBezTo>
                    <a:pt x="6887" y="673"/>
                    <a:pt x="6778" y="565"/>
                    <a:pt x="6652" y="493"/>
                  </a:cubicBezTo>
                  <a:cubicBezTo>
                    <a:pt x="6517" y="412"/>
                    <a:pt x="6319" y="358"/>
                    <a:pt x="6048" y="313"/>
                  </a:cubicBezTo>
                  <a:lnTo>
                    <a:pt x="5471" y="214"/>
                  </a:lnTo>
                  <a:lnTo>
                    <a:pt x="4426" y="42"/>
                  </a:lnTo>
                  <a:cubicBezTo>
                    <a:pt x="4257" y="14"/>
                    <a:pt x="4112" y="0"/>
                    <a:pt x="3991" y="0"/>
                  </a:cubicBezTo>
                  <a:close/>
                  <a:moveTo>
                    <a:pt x="802" y="60"/>
                  </a:moveTo>
                  <a:cubicBezTo>
                    <a:pt x="424" y="1034"/>
                    <a:pt x="153" y="1998"/>
                    <a:pt x="0" y="2981"/>
                  </a:cubicBezTo>
                  <a:lnTo>
                    <a:pt x="2028" y="3314"/>
                  </a:lnTo>
                  <a:lnTo>
                    <a:pt x="2524" y="349"/>
                  </a:lnTo>
                  <a:lnTo>
                    <a:pt x="802" y="60"/>
                  </a:lnTo>
                  <a:close/>
                </a:path>
              </a:pathLst>
            </a:custGeom>
            <a:solidFill>
              <a:srgbClr val="2940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2"/>
            <p:cNvSpPr/>
            <p:nvPr/>
          </p:nvSpPr>
          <p:spPr>
            <a:xfrm>
              <a:off x="3928625" y="1968150"/>
              <a:ext cx="484300" cy="104000"/>
            </a:xfrm>
            <a:custGeom>
              <a:avLst/>
              <a:gdLst/>
              <a:ahLst/>
              <a:cxnLst/>
              <a:rect l="l" t="t" r="r" b="b"/>
              <a:pathLst>
                <a:path w="19372" h="4160" extrusionOk="0">
                  <a:moveTo>
                    <a:pt x="1858" y="496"/>
                  </a:moveTo>
                  <a:cubicBezTo>
                    <a:pt x="1867" y="496"/>
                    <a:pt x="1894" y="505"/>
                    <a:pt x="1930" y="532"/>
                  </a:cubicBezTo>
                  <a:cubicBezTo>
                    <a:pt x="1993" y="541"/>
                    <a:pt x="2948" y="676"/>
                    <a:pt x="4814" y="929"/>
                  </a:cubicBezTo>
                  <a:lnTo>
                    <a:pt x="18606" y="3236"/>
                  </a:lnTo>
                  <a:lnTo>
                    <a:pt x="18741" y="3389"/>
                  </a:lnTo>
                  <a:cubicBezTo>
                    <a:pt x="18732" y="3462"/>
                    <a:pt x="18696" y="3498"/>
                    <a:pt x="18642" y="3516"/>
                  </a:cubicBezTo>
                  <a:cubicBezTo>
                    <a:pt x="18626" y="3517"/>
                    <a:pt x="18607" y="3518"/>
                    <a:pt x="18586" y="3518"/>
                  </a:cubicBezTo>
                  <a:cubicBezTo>
                    <a:pt x="18474" y="3518"/>
                    <a:pt x="18282" y="3497"/>
                    <a:pt x="18002" y="3443"/>
                  </a:cubicBezTo>
                  <a:lnTo>
                    <a:pt x="4760" y="1217"/>
                  </a:lnTo>
                  <a:cubicBezTo>
                    <a:pt x="3246" y="938"/>
                    <a:pt x="2263" y="739"/>
                    <a:pt x="1813" y="631"/>
                  </a:cubicBezTo>
                  <a:cubicBezTo>
                    <a:pt x="1808" y="636"/>
                    <a:pt x="1805" y="638"/>
                    <a:pt x="1803" y="638"/>
                  </a:cubicBezTo>
                  <a:cubicBezTo>
                    <a:pt x="1795" y="638"/>
                    <a:pt x="1797" y="616"/>
                    <a:pt x="1804" y="568"/>
                  </a:cubicBezTo>
                  <a:cubicBezTo>
                    <a:pt x="1813" y="514"/>
                    <a:pt x="1831" y="496"/>
                    <a:pt x="1858" y="496"/>
                  </a:cubicBezTo>
                  <a:close/>
                  <a:moveTo>
                    <a:pt x="1128" y="0"/>
                  </a:moveTo>
                  <a:cubicBezTo>
                    <a:pt x="614" y="189"/>
                    <a:pt x="235" y="649"/>
                    <a:pt x="1" y="1370"/>
                  </a:cubicBezTo>
                  <a:lnTo>
                    <a:pt x="1046" y="1542"/>
                  </a:lnTo>
                  <a:cubicBezTo>
                    <a:pt x="1083" y="1190"/>
                    <a:pt x="1254" y="974"/>
                    <a:pt x="1551" y="884"/>
                  </a:cubicBezTo>
                  <a:lnTo>
                    <a:pt x="17019" y="3462"/>
                  </a:lnTo>
                  <a:cubicBezTo>
                    <a:pt x="17425" y="3858"/>
                    <a:pt x="17776" y="4083"/>
                    <a:pt x="18083" y="4129"/>
                  </a:cubicBezTo>
                  <a:cubicBezTo>
                    <a:pt x="18204" y="4150"/>
                    <a:pt x="18314" y="4160"/>
                    <a:pt x="18414" y="4160"/>
                  </a:cubicBezTo>
                  <a:cubicBezTo>
                    <a:pt x="18657" y="4160"/>
                    <a:pt x="18841" y="4099"/>
                    <a:pt x="18975" y="3984"/>
                  </a:cubicBezTo>
                  <a:cubicBezTo>
                    <a:pt x="19164" y="3804"/>
                    <a:pt x="19291" y="3489"/>
                    <a:pt x="19372" y="3029"/>
                  </a:cubicBezTo>
                  <a:lnTo>
                    <a:pt x="1128" y="0"/>
                  </a:lnTo>
                  <a:close/>
                </a:path>
              </a:pathLst>
            </a:custGeom>
            <a:solidFill>
              <a:srgbClr val="B6B6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2"/>
            <p:cNvSpPr/>
            <p:nvPr/>
          </p:nvSpPr>
          <p:spPr>
            <a:xfrm>
              <a:off x="3973500" y="1980525"/>
              <a:ext cx="423650" cy="75575"/>
            </a:xfrm>
            <a:custGeom>
              <a:avLst/>
              <a:gdLst/>
              <a:ahLst/>
              <a:cxnLst/>
              <a:rect l="l" t="t" r="r" b="b"/>
              <a:pathLst>
                <a:path w="16946" h="3023" extrusionOk="0">
                  <a:moveTo>
                    <a:pt x="63" y="1"/>
                  </a:moveTo>
                  <a:cubicBezTo>
                    <a:pt x="36" y="1"/>
                    <a:pt x="18" y="19"/>
                    <a:pt x="9" y="73"/>
                  </a:cubicBezTo>
                  <a:cubicBezTo>
                    <a:pt x="2" y="121"/>
                    <a:pt x="0" y="143"/>
                    <a:pt x="8" y="143"/>
                  </a:cubicBezTo>
                  <a:cubicBezTo>
                    <a:pt x="10" y="143"/>
                    <a:pt x="13" y="141"/>
                    <a:pt x="18" y="136"/>
                  </a:cubicBezTo>
                  <a:cubicBezTo>
                    <a:pt x="468" y="244"/>
                    <a:pt x="1451" y="443"/>
                    <a:pt x="2965" y="722"/>
                  </a:cubicBezTo>
                  <a:lnTo>
                    <a:pt x="16207" y="2948"/>
                  </a:lnTo>
                  <a:cubicBezTo>
                    <a:pt x="16487" y="3002"/>
                    <a:pt x="16679" y="3023"/>
                    <a:pt x="16791" y="3023"/>
                  </a:cubicBezTo>
                  <a:cubicBezTo>
                    <a:pt x="16812" y="3023"/>
                    <a:pt x="16831" y="3022"/>
                    <a:pt x="16847" y="3021"/>
                  </a:cubicBezTo>
                  <a:cubicBezTo>
                    <a:pt x="16901" y="3003"/>
                    <a:pt x="16937" y="2967"/>
                    <a:pt x="16946" y="2894"/>
                  </a:cubicBezTo>
                  <a:lnTo>
                    <a:pt x="16811" y="2741"/>
                  </a:lnTo>
                  <a:lnTo>
                    <a:pt x="3019" y="434"/>
                  </a:lnTo>
                  <a:cubicBezTo>
                    <a:pt x="1153" y="181"/>
                    <a:pt x="198" y="46"/>
                    <a:pt x="135" y="37"/>
                  </a:cubicBezTo>
                  <a:cubicBezTo>
                    <a:pt x="99" y="10"/>
                    <a:pt x="72" y="1"/>
                    <a:pt x="6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2"/>
            <p:cNvSpPr/>
            <p:nvPr/>
          </p:nvSpPr>
          <p:spPr>
            <a:xfrm>
              <a:off x="3855400" y="2081950"/>
              <a:ext cx="1864100" cy="370500"/>
            </a:xfrm>
            <a:custGeom>
              <a:avLst/>
              <a:gdLst/>
              <a:ahLst/>
              <a:cxnLst/>
              <a:rect l="l" t="t" r="r" b="b"/>
              <a:pathLst>
                <a:path w="74564" h="14820" extrusionOk="0">
                  <a:moveTo>
                    <a:pt x="469" y="0"/>
                  </a:moveTo>
                  <a:lnTo>
                    <a:pt x="0" y="2776"/>
                  </a:lnTo>
                  <a:lnTo>
                    <a:pt x="26411" y="7184"/>
                  </a:lnTo>
                  <a:lnTo>
                    <a:pt x="26465" y="6860"/>
                  </a:lnTo>
                  <a:lnTo>
                    <a:pt x="74158" y="14819"/>
                  </a:lnTo>
                  <a:lnTo>
                    <a:pt x="74563" y="12376"/>
                  </a:lnTo>
                  <a:lnTo>
                    <a:pt x="28520" y="4687"/>
                  </a:lnTo>
                  <a:lnTo>
                    <a:pt x="28962" y="2064"/>
                  </a:lnTo>
                  <a:lnTo>
                    <a:pt x="27159" y="1767"/>
                  </a:lnTo>
                  <a:lnTo>
                    <a:pt x="26718" y="4390"/>
                  </a:lnTo>
                  <a:lnTo>
                    <a:pt x="26294" y="4318"/>
                  </a:lnTo>
                  <a:lnTo>
                    <a:pt x="26285" y="4399"/>
                  </a:lnTo>
                  <a:cubicBezTo>
                    <a:pt x="26159" y="5418"/>
                    <a:pt x="25996" y="5733"/>
                    <a:pt x="25879" y="5823"/>
                  </a:cubicBezTo>
                  <a:cubicBezTo>
                    <a:pt x="25853" y="5836"/>
                    <a:pt x="25831" y="5845"/>
                    <a:pt x="25811" y="5845"/>
                  </a:cubicBezTo>
                  <a:cubicBezTo>
                    <a:pt x="25804" y="5845"/>
                    <a:pt x="25796" y="5844"/>
                    <a:pt x="25789" y="5841"/>
                  </a:cubicBezTo>
                  <a:cubicBezTo>
                    <a:pt x="25762" y="5841"/>
                    <a:pt x="25735" y="5823"/>
                    <a:pt x="25717" y="5796"/>
                  </a:cubicBezTo>
                  <a:cubicBezTo>
                    <a:pt x="25636" y="5670"/>
                    <a:pt x="25582" y="5318"/>
                    <a:pt x="25789" y="4309"/>
                  </a:cubicBezTo>
                  <a:lnTo>
                    <a:pt x="25807" y="4237"/>
                  </a:lnTo>
                  <a:lnTo>
                    <a:pt x="469" y="0"/>
                  </a:lnTo>
                  <a:close/>
                </a:path>
              </a:pathLst>
            </a:custGeom>
            <a:solidFill>
              <a:srgbClr val="1D5C7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36;p2"/>
            <p:cNvSpPr/>
            <p:nvPr/>
          </p:nvSpPr>
          <p:spPr>
            <a:xfrm>
              <a:off x="3809875" y="1963175"/>
              <a:ext cx="1923600" cy="492150"/>
            </a:xfrm>
            <a:custGeom>
              <a:avLst/>
              <a:gdLst/>
              <a:ahLst/>
              <a:cxnLst/>
              <a:rect l="l" t="t" r="r" b="b"/>
              <a:pathLst>
                <a:path w="76944" h="19686" extrusionOk="0">
                  <a:moveTo>
                    <a:pt x="5950" y="379"/>
                  </a:moveTo>
                  <a:lnTo>
                    <a:pt x="5851" y="388"/>
                  </a:lnTo>
                  <a:cubicBezTo>
                    <a:pt x="7383" y="578"/>
                    <a:pt x="8897" y="830"/>
                    <a:pt x="10421" y="1074"/>
                  </a:cubicBezTo>
                  <a:lnTo>
                    <a:pt x="14982" y="1840"/>
                  </a:lnTo>
                  <a:lnTo>
                    <a:pt x="19534" y="2615"/>
                  </a:lnTo>
                  <a:lnTo>
                    <a:pt x="23920" y="3388"/>
                  </a:lnTo>
                  <a:lnTo>
                    <a:pt x="23920" y="3388"/>
                  </a:lnTo>
                  <a:cubicBezTo>
                    <a:pt x="23900" y="3582"/>
                    <a:pt x="23858" y="3771"/>
                    <a:pt x="23770" y="3940"/>
                  </a:cubicBezTo>
                  <a:cubicBezTo>
                    <a:pt x="23743" y="3994"/>
                    <a:pt x="23707" y="4039"/>
                    <a:pt x="23671" y="4084"/>
                  </a:cubicBezTo>
                  <a:cubicBezTo>
                    <a:pt x="23635" y="4129"/>
                    <a:pt x="23590" y="4156"/>
                    <a:pt x="23536" y="4192"/>
                  </a:cubicBezTo>
                  <a:cubicBezTo>
                    <a:pt x="23437" y="4246"/>
                    <a:pt x="23310" y="4264"/>
                    <a:pt x="23184" y="4264"/>
                  </a:cubicBezTo>
                  <a:cubicBezTo>
                    <a:pt x="23162" y="4266"/>
                    <a:pt x="23139" y="4267"/>
                    <a:pt x="23117" y="4267"/>
                  </a:cubicBezTo>
                  <a:cubicBezTo>
                    <a:pt x="23011" y="4267"/>
                    <a:pt x="22902" y="4251"/>
                    <a:pt x="22806" y="4228"/>
                  </a:cubicBezTo>
                  <a:cubicBezTo>
                    <a:pt x="22680" y="4201"/>
                    <a:pt x="22571" y="4138"/>
                    <a:pt x="22463" y="4066"/>
                  </a:cubicBezTo>
                  <a:cubicBezTo>
                    <a:pt x="22247" y="3931"/>
                    <a:pt x="22058" y="3742"/>
                    <a:pt x="21904" y="3525"/>
                  </a:cubicBezTo>
                  <a:lnTo>
                    <a:pt x="21904" y="3516"/>
                  </a:lnTo>
                  <a:cubicBezTo>
                    <a:pt x="21886" y="3498"/>
                    <a:pt x="21850" y="3471"/>
                    <a:pt x="21823" y="3471"/>
                  </a:cubicBezTo>
                  <a:lnTo>
                    <a:pt x="21796" y="3471"/>
                  </a:lnTo>
                  <a:cubicBezTo>
                    <a:pt x="20507" y="3282"/>
                    <a:pt x="19209" y="3093"/>
                    <a:pt x="17920" y="2885"/>
                  </a:cubicBezTo>
                  <a:cubicBezTo>
                    <a:pt x="16631" y="2687"/>
                    <a:pt x="15342" y="2489"/>
                    <a:pt x="14053" y="2272"/>
                  </a:cubicBezTo>
                  <a:cubicBezTo>
                    <a:pt x="12764" y="2056"/>
                    <a:pt x="11475" y="1858"/>
                    <a:pt x="10186" y="1632"/>
                  </a:cubicBezTo>
                  <a:cubicBezTo>
                    <a:pt x="8897" y="1407"/>
                    <a:pt x="7617" y="1173"/>
                    <a:pt x="6337" y="884"/>
                  </a:cubicBezTo>
                  <a:cubicBezTo>
                    <a:pt x="6310" y="884"/>
                    <a:pt x="6283" y="884"/>
                    <a:pt x="6256" y="893"/>
                  </a:cubicBezTo>
                  <a:lnTo>
                    <a:pt x="6247" y="893"/>
                  </a:lnTo>
                  <a:cubicBezTo>
                    <a:pt x="6076" y="947"/>
                    <a:pt x="5896" y="1046"/>
                    <a:pt x="5787" y="1209"/>
                  </a:cubicBezTo>
                  <a:cubicBezTo>
                    <a:pt x="5670" y="1371"/>
                    <a:pt x="5625" y="1551"/>
                    <a:pt x="5607" y="1723"/>
                  </a:cubicBezTo>
                  <a:lnTo>
                    <a:pt x="5598" y="1759"/>
                  </a:lnTo>
                  <a:cubicBezTo>
                    <a:pt x="5598" y="1768"/>
                    <a:pt x="5598" y="1786"/>
                    <a:pt x="5598" y="1795"/>
                  </a:cubicBezTo>
                  <a:cubicBezTo>
                    <a:pt x="5607" y="1871"/>
                    <a:pt x="5670" y="1931"/>
                    <a:pt x="5752" y="1931"/>
                  </a:cubicBezTo>
                  <a:cubicBezTo>
                    <a:pt x="5758" y="1931"/>
                    <a:pt x="5764" y="1930"/>
                    <a:pt x="5769" y="1930"/>
                  </a:cubicBezTo>
                  <a:cubicBezTo>
                    <a:pt x="5812" y="1927"/>
                    <a:pt x="5853" y="1926"/>
                    <a:pt x="5894" y="1926"/>
                  </a:cubicBezTo>
                  <a:cubicBezTo>
                    <a:pt x="5994" y="1926"/>
                    <a:pt x="6091" y="1932"/>
                    <a:pt x="6193" y="1939"/>
                  </a:cubicBezTo>
                  <a:cubicBezTo>
                    <a:pt x="6337" y="1948"/>
                    <a:pt x="6472" y="1957"/>
                    <a:pt x="6599" y="1993"/>
                  </a:cubicBezTo>
                  <a:cubicBezTo>
                    <a:pt x="6725" y="2020"/>
                    <a:pt x="6860" y="2065"/>
                    <a:pt x="6950" y="2137"/>
                  </a:cubicBezTo>
                  <a:cubicBezTo>
                    <a:pt x="7049" y="2200"/>
                    <a:pt x="7121" y="2299"/>
                    <a:pt x="7167" y="2417"/>
                  </a:cubicBezTo>
                  <a:lnTo>
                    <a:pt x="7176" y="2426"/>
                  </a:lnTo>
                  <a:cubicBezTo>
                    <a:pt x="7212" y="2507"/>
                    <a:pt x="7239" y="2588"/>
                    <a:pt x="7230" y="2678"/>
                  </a:cubicBezTo>
                  <a:cubicBezTo>
                    <a:pt x="7230" y="2750"/>
                    <a:pt x="7284" y="2822"/>
                    <a:pt x="7365" y="2831"/>
                  </a:cubicBezTo>
                  <a:lnTo>
                    <a:pt x="7392" y="2831"/>
                  </a:lnTo>
                  <a:cubicBezTo>
                    <a:pt x="8293" y="2957"/>
                    <a:pt x="9204" y="3084"/>
                    <a:pt x="10105" y="3228"/>
                  </a:cubicBezTo>
                  <a:lnTo>
                    <a:pt x="11466" y="3435"/>
                  </a:lnTo>
                  <a:lnTo>
                    <a:pt x="12818" y="3652"/>
                  </a:lnTo>
                  <a:cubicBezTo>
                    <a:pt x="14630" y="3940"/>
                    <a:pt x="16433" y="4255"/>
                    <a:pt x="18245" y="4562"/>
                  </a:cubicBezTo>
                  <a:lnTo>
                    <a:pt x="20949" y="5022"/>
                  </a:lnTo>
                  <a:lnTo>
                    <a:pt x="23662" y="5490"/>
                  </a:lnTo>
                  <a:cubicBezTo>
                    <a:pt x="25395" y="5785"/>
                    <a:pt x="27129" y="6096"/>
                    <a:pt x="28862" y="6416"/>
                  </a:cubicBezTo>
                  <a:lnTo>
                    <a:pt x="28862" y="6416"/>
                  </a:lnTo>
                  <a:cubicBezTo>
                    <a:pt x="28668" y="7221"/>
                    <a:pt x="28519" y="8032"/>
                    <a:pt x="28376" y="8844"/>
                  </a:cubicBezTo>
                  <a:cubicBezTo>
                    <a:pt x="28304" y="9285"/>
                    <a:pt x="28232" y="9718"/>
                    <a:pt x="28178" y="10160"/>
                  </a:cubicBezTo>
                  <a:cubicBezTo>
                    <a:pt x="28116" y="10597"/>
                    <a:pt x="28062" y="11034"/>
                    <a:pt x="28035" y="11480"/>
                  </a:cubicBezTo>
                  <a:lnTo>
                    <a:pt x="28035" y="11480"/>
                  </a:lnTo>
                  <a:cubicBezTo>
                    <a:pt x="28034" y="11482"/>
                    <a:pt x="28034" y="11483"/>
                    <a:pt x="28034" y="11485"/>
                  </a:cubicBezTo>
                  <a:lnTo>
                    <a:pt x="28034" y="11494"/>
                  </a:lnTo>
                  <a:lnTo>
                    <a:pt x="28012" y="11627"/>
                  </a:lnTo>
                  <a:lnTo>
                    <a:pt x="28012" y="11627"/>
                  </a:lnTo>
                  <a:cubicBezTo>
                    <a:pt x="25733" y="11284"/>
                    <a:pt x="23463" y="10933"/>
                    <a:pt x="21192" y="10565"/>
                  </a:cubicBezTo>
                  <a:lnTo>
                    <a:pt x="14197" y="9420"/>
                  </a:lnTo>
                  <a:cubicBezTo>
                    <a:pt x="11863" y="9042"/>
                    <a:pt x="9528" y="8645"/>
                    <a:pt x="7203" y="8249"/>
                  </a:cubicBezTo>
                  <a:cubicBezTo>
                    <a:pt x="4917" y="7860"/>
                    <a:pt x="2632" y="7498"/>
                    <a:pt x="372" y="7018"/>
                  </a:cubicBezTo>
                  <a:lnTo>
                    <a:pt x="372" y="7018"/>
                  </a:lnTo>
                  <a:cubicBezTo>
                    <a:pt x="332" y="6599"/>
                    <a:pt x="327" y="6180"/>
                    <a:pt x="343" y="5761"/>
                  </a:cubicBezTo>
                  <a:cubicBezTo>
                    <a:pt x="361" y="5292"/>
                    <a:pt x="406" y="4823"/>
                    <a:pt x="478" y="4355"/>
                  </a:cubicBezTo>
                  <a:cubicBezTo>
                    <a:pt x="624" y="3473"/>
                    <a:pt x="875" y="2607"/>
                    <a:pt x="1248" y="1788"/>
                  </a:cubicBezTo>
                  <a:lnTo>
                    <a:pt x="1248" y="1788"/>
                  </a:lnTo>
                  <a:cubicBezTo>
                    <a:pt x="1599" y="1800"/>
                    <a:pt x="1945" y="1849"/>
                    <a:pt x="2290" y="1912"/>
                  </a:cubicBezTo>
                  <a:cubicBezTo>
                    <a:pt x="2687" y="1984"/>
                    <a:pt x="3074" y="2065"/>
                    <a:pt x="3462" y="2173"/>
                  </a:cubicBezTo>
                  <a:lnTo>
                    <a:pt x="3525" y="2191"/>
                  </a:lnTo>
                  <a:cubicBezTo>
                    <a:pt x="3534" y="2200"/>
                    <a:pt x="3552" y="2200"/>
                    <a:pt x="3561" y="2200"/>
                  </a:cubicBezTo>
                  <a:cubicBezTo>
                    <a:pt x="3624" y="2191"/>
                    <a:pt x="3669" y="2146"/>
                    <a:pt x="3669" y="2083"/>
                  </a:cubicBezTo>
                  <a:cubicBezTo>
                    <a:pt x="3660" y="1984"/>
                    <a:pt x="3705" y="1894"/>
                    <a:pt x="3768" y="1822"/>
                  </a:cubicBezTo>
                  <a:lnTo>
                    <a:pt x="3777" y="1813"/>
                  </a:lnTo>
                  <a:cubicBezTo>
                    <a:pt x="3876" y="1677"/>
                    <a:pt x="4039" y="1596"/>
                    <a:pt x="4210" y="1596"/>
                  </a:cubicBezTo>
                  <a:cubicBezTo>
                    <a:pt x="4291" y="1596"/>
                    <a:pt x="4381" y="1605"/>
                    <a:pt x="4471" y="1632"/>
                  </a:cubicBezTo>
                  <a:cubicBezTo>
                    <a:pt x="4553" y="1659"/>
                    <a:pt x="4634" y="1705"/>
                    <a:pt x="4715" y="1759"/>
                  </a:cubicBezTo>
                  <a:cubicBezTo>
                    <a:pt x="4733" y="1768"/>
                    <a:pt x="4760" y="1777"/>
                    <a:pt x="4778" y="1777"/>
                  </a:cubicBezTo>
                  <a:cubicBezTo>
                    <a:pt x="4784" y="1777"/>
                    <a:pt x="4790" y="1778"/>
                    <a:pt x="4795" y="1778"/>
                  </a:cubicBezTo>
                  <a:cubicBezTo>
                    <a:pt x="4868" y="1778"/>
                    <a:pt x="4923" y="1726"/>
                    <a:pt x="4931" y="1659"/>
                  </a:cubicBezTo>
                  <a:lnTo>
                    <a:pt x="4931" y="1623"/>
                  </a:lnTo>
                  <a:cubicBezTo>
                    <a:pt x="4940" y="1479"/>
                    <a:pt x="4976" y="1335"/>
                    <a:pt x="5030" y="1191"/>
                  </a:cubicBezTo>
                  <a:cubicBezTo>
                    <a:pt x="5084" y="1056"/>
                    <a:pt x="5147" y="929"/>
                    <a:pt x="5238" y="812"/>
                  </a:cubicBezTo>
                  <a:cubicBezTo>
                    <a:pt x="5319" y="686"/>
                    <a:pt x="5427" y="587"/>
                    <a:pt x="5544" y="506"/>
                  </a:cubicBezTo>
                  <a:cubicBezTo>
                    <a:pt x="5670" y="434"/>
                    <a:pt x="5805" y="379"/>
                    <a:pt x="5950" y="379"/>
                  </a:cubicBezTo>
                  <a:close/>
                  <a:moveTo>
                    <a:pt x="29247" y="6810"/>
                  </a:moveTo>
                  <a:cubicBezTo>
                    <a:pt x="29673" y="6840"/>
                    <a:pt x="30093" y="6910"/>
                    <a:pt x="30513" y="6987"/>
                  </a:cubicBezTo>
                  <a:lnTo>
                    <a:pt x="32000" y="7230"/>
                  </a:lnTo>
                  <a:lnTo>
                    <a:pt x="34983" y="7735"/>
                  </a:lnTo>
                  <a:lnTo>
                    <a:pt x="40942" y="8735"/>
                  </a:lnTo>
                  <a:lnTo>
                    <a:pt x="52867" y="10736"/>
                  </a:lnTo>
                  <a:lnTo>
                    <a:pt x="64783" y="12738"/>
                  </a:lnTo>
                  <a:lnTo>
                    <a:pt x="76488" y="14721"/>
                  </a:lnTo>
                  <a:lnTo>
                    <a:pt x="76488" y="14721"/>
                  </a:lnTo>
                  <a:cubicBezTo>
                    <a:pt x="76399" y="15063"/>
                    <a:pt x="76318" y="15406"/>
                    <a:pt x="76249" y="15748"/>
                  </a:cubicBezTo>
                  <a:cubicBezTo>
                    <a:pt x="76159" y="16154"/>
                    <a:pt x="76087" y="16568"/>
                    <a:pt x="76015" y="16974"/>
                  </a:cubicBezTo>
                  <a:cubicBezTo>
                    <a:pt x="75952" y="17380"/>
                    <a:pt x="75889" y="17794"/>
                    <a:pt x="75835" y="18209"/>
                  </a:cubicBezTo>
                  <a:cubicBezTo>
                    <a:pt x="75797" y="18558"/>
                    <a:pt x="75759" y="18907"/>
                    <a:pt x="75731" y="19256"/>
                  </a:cubicBezTo>
                  <a:lnTo>
                    <a:pt x="75731" y="19256"/>
                  </a:lnTo>
                  <a:lnTo>
                    <a:pt x="64017" y="17335"/>
                  </a:lnTo>
                  <a:lnTo>
                    <a:pt x="52092" y="15361"/>
                  </a:lnTo>
                  <a:lnTo>
                    <a:pt x="40166" y="13377"/>
                  </a:lnTo>
                  <a:cubicBezTo>
                    <a:pt x="36259" y="12731"/>
                    <a:pt x="32352" y="12075"/>
                    <a:pt x="28462" y="11368"/>
                  </a:cubicBezTo>
                  <a:lnTo>
                    <a:pt x="28462" y="11368"/>
                  </a:lnTo>
                  <a:cubicBezTo>
                    <a:pt x="28556" y="10998"/>
                    <a:pt x="28633" y="10627"/>
                    <a:pt x="28710" y="10250"/>
                  </a:cubicBezTo>
                  <a:cubicBezTo>
                    <a:pt x="28800" y="9817"/>
                    <a:pt x="28881" y="9375"/>
                    <a:pt x="28953" y="8943"/>
                  </a:cubicBezTo>
                  <a:cubicBezTo>
                    <a:pt x="29062" y="8231"/>
                    <a:pt x="29171" y="7524"/>
                    <a:pt x="29247" y="6810"/>
                  </a:cubicBezTo>
                  <a:close/>
                  <a:moveTo>
                    <a:pt x="5878" y="1"/>
                  </a:moveTo>
                  <a:cubicBezTo>
                    <a:pt x="5860" y="1"/>
                    <a:pt x="5833" y="1"/>
                    <a:pt x="5814" y="19"/>
                  </a:cubicBezTo>
                  <a:cubicBezTo>
                    <a:pt x="5670" y="127"/>
                    <a:pt x="5535" y="226"/>
                    <a:pt x="5409" y="334"/>
                  </a:cubicBezTo>
                  <a:cubicBezTo>
                    <a:pt x="5292" y="452"/>
                    <a:pt x="5183" y="569"/>
                    <a:pt x="5084" y="686"/>
                  </a:cubicBezTo>
                  <a:cubicBezTo>
                    <a:pt x="4985" y="812"/>
                    <a:pt x="4895" y="947"/>
                    <a:pt x="4805" y="1083"/>
                  </a:cubicBezTo>
                  <a:cubicBezTo>
                    <a:pt x="4743" y="1193"/>
                    <a:pt x="4686" y="1298"/>
                    <a:pt x="4623" y="1406"/>
                  </a:cubicBezTo>
                  <a:lnTo>
                    <a:pt x="4623" y="1406"/>
                  </a:lnTo>
                  <a:cubicBezTo>
                    <a:pt x="4480" y="1431"/>
                    <a:pt x="4340" y="1441"/>
                    <a:pt x="4201" y="1461"/>
                  </a:cubicBezTo>
                  <a:cubicBezTo>
                    <a:pt x="4003" y="1488"/>
                    <a:pt x="3822" y="1569"/>
                    <a:pt x="3651" y="1677"/>
                  </a:cubicBezTo>
                  <a:lnTo>
                    <a:pt x="3660" y="1677"/>
                  </a:lnTo>
                  <a:cubicBezTo>
                    <a:pt x="3596" y="1704"/>
                    <a:pt x="3531" y="1744"/>
                    <a:pt x="3465" y="1790"/>
                  </a:cubicBezTo>
                  <a:lnTo>
                    <a:pt x="3465" y="1790"/>
                  </a:lnTo>
                  <a:cubicBezTo>
                    <a:pt x="3089" y="1763"/>
                    <a:pt x="2712" y="1719"/>
                    <a:pt x="2335" y="1659"/>
                  </a:cubicBezTo>
                  <a:cubicBezTo>
                    <a:pt x="1938" y="1605"/>
                    <a:pt x="1542" y="1533"/>
                    <a:pt x="1154" y="1398"/>
                  </a:cubicBezTo>
                  <a:lnTo>
                    <a:pt x="1145" y="1398"/>
                  </a:lnTo>
                  <a:cubicBezTo>
                    <a:pt x="1129" y="1393"/>
                    <a:pt x="1113" y="1390"/>
                    <a:pt x="1097" y="1390"/>
                  </a:cubicBezTo>
                  <a:cubicBezTo>
                    <a:pt x="1031" y="1390"/>
                    <a:pt x="969" y="1434"/>
                    <a:pt x="947" y="1506"/>
                  </a:cubicBezTo>
                  <a:lnTo>
                    <a:pt x="947" y="1524"/>
                  </a:lnTo>
                  <a:cubicBezTo>
                    <a:pt x="659" y="2444"/>
                    <a:pt x="406" y="3372"/>
                    <a:pt x="235" y="4319"/>
                  </a:cubicBezTo>
                  <a:cubicBezTo>
                    <a:pt x="154" y="4787"/>
                    <a:pt x="100" y="5265"/>
                    <a:pt x="55" y="5743"/>
                  </a:cubicBezTo>
                  <a:cubicBezTo>
                    <a:pt x="19" y="6220"/>
                    <a:pt x="1" y="6707"/>
                    <a:pt x="1" y="7185"/>
                  </a:cubicBezTo>
                  <a:lnTo>
                    <a:pt x="1" y="7203"/>
                  </a:lnTo>
                  <a:cubicBezTo>
                    <a:pt x="10" y="7284"/>
                    <a:pt x="73" y="7356"/>
                    <a:pt x="163" y="7365"/>
                  </a:cubicBezTo>
                  <a:cubicBezTo>
                    <a:pt x="2506" y="7654"/>
                    <a:pt x="4841" y="8059"/>
                    <a:pt x="7167" y="8438"/>
                  </a:cubicBezTo>
                  <a:cubicBezTo>
                    <a:pt x="9501" y="8825"/>
                    <a:pt x="11836" y="9204"/>
                    <a:pt x="14161" y="9601"/>
                  </a:cubicBezTo>
                  <a:lnTo>
                    <a:pt x="21156" y="10800"/>
                  </a:lnTo>
                  <a:cubicBezTo>
                    <a:pt x="23482" y="11196"/>
                    <a:pt x="25807" y="11611"/>
                    <a:pt x="28133" y="12043"/>
                  </a:cubicBezTo>
                  <a:cubicBezTo>
                    <a:pt x="28144" y="12045"/>
                    <a:pt x="28155" y="12046"/>
                    <a:pt x="28166" y="12046"/>
                  </a:cubicBezTo>
                  <a:cubicBezTo>
                    <a:pt x="28261" y="12046"/>
                    <a:pt x="28342" y="11978"/>
                    <a:pt x="28358" y="11881"/>
                  </a:cubicBezTo>
                  <a:lnTo>
                    <a:pt x="28380" y="11748"/>
                  </a:lnTo>
                  <a:lnTo>
                    <a:pt x="28380" y="11748"/>
                  </a:lnTo>
                  <a:cubicBezTo>
                    <a:pt x="32300" y="12344"/>
                    <a:pt x="36211" y="12992"/>
                    <a:pt x="40121" y="13648"/>
                  </a:cubicBezTo>
                  <a:lnTo>
                    <a:pt x="52047" y="15649"/>
                  </a:lnTo>
                  <a:lnTo>
                    <a:pt x="63963" y="17650"/>
                  </a:lnTo>
                  <a:lnTo>
                    <a:pt x="75880" y="19678"/>
                  </a:lnTo>
                  <a:cubicBezTo>
                    <a:pt x="75895" y="19683"/>
                    <a:pt x="75911" y="19685"/>
                    <a:pt x="75927" y="19685"/>
                  </a:cubicBezTo>
                  <a:cubicBezTo>
                    <a:pt x="76002" y="19685"/>
                    <a:pt x="76072" y="19635"/>
                    <a:pt x="76087" y="19561"/>
                  </a:cubicBezTo>
                  <a:lnTo>
                    <a:pt x="76105" y="19516"/>
                  </a:lnTo>
                  <a:cubicBezTo>
                    <a:pt x="76222" y="19110"/>
                    <a:pt x="76312" y="18705"/>
                    <a:pt x="76393" y="18299"/>
                  </a:cubicBezTo>
                  <a:cubicBezTo>
                    <a:pt x="76484" y="17893"/>
                    <a:pt x="76556" y="17488"/>
                    <a:pt x="76628" y="17073"/>
                  </a:cubicBezTo>
                  <a:cubicBezTo>
                    <a:pt x="76691" y="16668"/>
                    <a:pt x="76754" y="16253"/>
                    <a:pt x="76808" y="15838"/>
                  </a:cubicBezTo>
                  <a:cubicBezTo>
                    <a:pt x="76862" y="15433"/>
                    <a:pt x="76898" y="15018"/>
                    <a:pt x="76925" y="14594"/>
                  </a:cubicBezTo>
                  <a:cubicBezTo>
                    <a:pt x="76943" y="14495"/>
                    <a:pt x="76871" y="14396"/>
                    <a:pt x="76763" y="14378"/>
                  </a:cubicBezTo>
                  <a:lnTo>
                    <a:pt x="64838" y="12413"/>
                  </a:lnTo>
                  <a:lnTo>
                    <a:pt x="52912" y="10439"/>
                  </a:lnTo>
                  <a:lnTo>
                    <a:pt x="40987" y="8456"/>
                  </a:lnTo>
                  <a:lnTo>
                    <a:pt x="35029" y="7464"/>
                  </a:lnTo>
                  <a:lnTo>
                    <a:pt x="32045" y="6969"/>
                  </a:lnTo>
                  <a:lnTo>
                    <a:pt x="30558" y="6725"/>
                  </a:lnTo>
                  <a:cubicBezTo>
                    <a:pt x="30130" y="6655"/>
                    <a:pt x="29702" y="6585"/>
                    <a:pt x="29281" y="6469"/>
                  </a:cubicBezTo>
                  <a:lnTo>
                    <a:pt x="29281" y="6469"/>
                  </a:lnTo>
                  <a:cubicBezTo>
                    <a:pt x="29286" y="6410"/>
                    <a:pt x="29291" y="6351"/>
                    <a:pt x="29296" y="6293"/>
                  </a:cubicBezTo>
                  <a:lnTo>
                    <a:pt x="29296" y="6275"/>
                  </a:lnTo>
                  <a:cubicBezTo>
                    <a:pt x="29305" y="6175"/>
                    <a:pt x="29233" y="6085"/>
                    <a:pt x="29133" y="6067"/>
                  </a:cubicBezTo>
                  <a:cubicBezTo>
                    <a:pt x="27322" y="5797"/>
                    <a:pt x="25510" y="5508"/>
                    <a:pt x="23698" y="5220"/>
                  </a:cubicBezTo>
                  <a:lnTo>
                    <a:pt x="20994" y="4787"/>
                  </a:lnTo>
                  <a:lnTo>
                    <a:pt x="18281" y="4346"/>
                  </a:lnTo>
                  <a:cubicBezTo>
                    <a:pt x="16469" y="4039"/>
                    <a:pt x="14666" y="3751"/>
                    <a:pt x="12854" y="3435"/>
                  </a:cubicBezTo>
                  <a:lnTo>
                    <a:pt x="11502" y="3210"/>
                  </a:lnTo>
                  <a:lnTo>
                    <a:pt x="10150" y="2957"/>
                  </a:lnTo>
                  <a:cubicBezTo>
                    <a:pt x="9281" y="2801"/>
                    <a:pt x="8413" y="2636"/>
                    <a:pt x="7552" y="2471"/>
                  </a:cubicBezTo>
                  <a:lnTo>
                    <a:pt x="7552" y="2471"/>
                  </a:lnTo>
                  <a:cubicBezTo>
                    <a:pt x="7514" y="2394"/>
                    <a:pt x="7468" y="2321"/>
                    <a:pt x="7410" y="2263"/>
                  </a:cubicBezTo>
                  <a:lnTo>
                    <a:pt x="7410" y="2263"/>
                  </a:lnTo>
                  <a:lnTo>
                    <a:pt x="7419" y="2272"/>
                  </a:lnTo>
                  <a:cubicBezTo>
                    <a:pt x="7329" y="2146"/>
                    <a:pt x="7212" y="2029"/>
                    <a:pt x="7076" y="1939"/>
                  </a:cubicBezTo>
                  <a:cubicBezTo>
                    <a:pt x="6932" y="1867"/>
                    <a:pt x="6788" y="1822"/>
                    <a:pt x="6653" y="1786"/>
                  </a:cubicBezTo>
                  <a:cubicBezTo>
                    <a:pt x="6509" y="1750"/>
                    <a:pt x="6364" y="1723"/>
                    <a:pt x="6238" y="1686"/>
                  </a:cubicBezTo>
                  <a:cubicBezTo>
                    <a:pt x="6165" y="1667"/>
                    <a:pt x="6091" y="1645"/>
                    <a:pt x="6018" y="1620"/>
                  </a:cubicBezTo>
                  <a:lnTo>
                    <a:pt x="6018" y="1620"/>
                  </a:lnTo>
                  <a:cubicBezTo>
                    <a:pt x="6036" y="1551"/>
                    <a:pt x="6064" y="1489"/>
                    <a:pt x="6103" y="1434"/>
                  </a:cubicBezTo>
                  <a:cubicBezTo>
                    <a:pt x="6150" y="1363"/>
                    <a:pt x="6225" y="1313"/>
                    <a:pt x="6322" y="1277"/>
                  </a:cubicBezTo>
                  <a:lnTo>
                    <a:pt x="6322" y="1277"/>
                  </a:lnTo>
                  <a:cubicBezTo>
                    <a:pt x="7604" y="1421"/>
                    <a:pt x="8886" y="1608"/>
                    <a:pt x="10159" y="1813"/>
                  </a:cubicBezTo>
                  <a:cubicBezTo>
                    <a:pt x="11448" y="2020"/>
                    <a:pt x="12728" y="2245"/>
                    <a:pt x="14017" y="2462"/>
                  </a:cubicBezTo>
                  <a:cubicBezTo>
                    <a:pt x="15306" y="2678"/>
                    <a:pt x="16595" y="2912"/>
                    <a:pt x="17884" y="3138"/>
                  </a:cubicBezTo>
                  <a:cubicBezTo>
                    <a:pt x="19154" y="3370"/>
                    <a:pt x="20433" y="3603"/>
                    <a:pt x="21703" y="3844"/>
                  </a:cubicBezTo>
                  <a:lnTo>
                    <a:pt x="21703" y="3844"/>
                  </a:lnTo>
                  <a:cubicBezTo>
                    <a:pt x="21913" y="3991"/>
                    <a:pt x="22119" y="4142"/>
                    <a:pt x="22355" y="4255"/>
                  </a:cubicBezTo>
                  <a:cubicBezTo>
                    <a:pt x="22481" y="4319"/>
                    <a:pt x="22616" y="4382"/>
                    <a:pt x="22761" y="4409"/>
                  </a:cubicBezTo>
                  <a:cubicBezTo>
                    <a:pt x="22905" y="4436"/>
                    <a:pt x="23040" y="4445"/>
                    <a:pt x="23184" y="4445"/>
                  </a:cubicBezTo>
                  <a:cubicBezTo>
                    <a:pt x="23329" y="4445"/>
                    <a:pt x="23482" y="4427"/>
                    <a:pt x="23626" y="4364"/>
                  </a:cubicBezTo>
                  <a:cubicBezTo>
                    <a:pt x="23698" y="4337"/>
                    <a:pt x="23761" y="4291"/>
                    <a:pt x="23824" y="4228"/>
                  </a:cubicBezTo>
                  <a:cubicBezTo>
                    <a:pt x="23878" y="4174"/>
                    <a:pt x="23923" y="4120"/>
                    <a:pt x="23968" y="4057"/>
                  </a:cubicBezTo>
                  <a:cubicBezTo>
                    <a:pt x="24140" y="3805"/>
                    <a:pt x="24221" y="3534"/>
                    <a:pt x="24311" y="3255"/>
                  </a:cubicBezTo>
                  <a:cubicBezTo>
                    <a:pt x="24311" y="3246"/>
                    <a:pt x="24320" y="3237"/>
                    <a:pt x="24320" y="3228"/>
                  </a:cubicBezTo>
                  <a:cubicBezTo>
                    <a:pt x="24329" y="3138"/>
                    <a:pt x="24266" y="3057"/>
                    <a:pt x="24176" y="3039"/>
                  </a:cubicBezTo>
                  <a:lnTo>
                    <a:pt x="24149" y="3039"/>
                  </a:lnTo>
                  <a:lnTo>
                    <a:pt x="19588" y="2317"/>
                  </a:lnTo>
                  <a:lnTo>
                    <a:pt x="15018" y="1587"/>
                  </a:lnTo>
                  <a:lnTo>
                    <a:pt x="10457" y="839"/>
                  </a:lnTo>
                  <a:cubicBezTo>
                    <a:pt x="8942" y="578"/>
                    <a:pt x="7419" y="325"/>
                    <a:pt x="5914" y="10"/>
                  </a:cubicBezTo>
                  <a:lnTo>
                    <a:pt x="5878"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2"/>
            <p:cNvSpPr/>
            <p:nvPr/>
          </p:nvSpPr>
          <p:spPr>
            <a:xfrm>
              <a:off x="3852475" y="2004425"/>
              <a:ext cx="33600" cy="150775"/>
            </a:xfrm>
            <a:custGeom>
              <a:avLst/>
              <a:gdLst/>
              <a:ahLst/>
              <a:cxnLst/>
              <a:rect l="l" t="t" r="r" b="b"/>
              <a:pathLst>
                <a:path w="1344" h="6031" extrusionOk="0">
                  <a:moveTo>
                    <a:pt x="1154" y="0"/>
                  </a:moveTo>
                  <a:cubicBezTo>
                    <a:pt x="1046" y="0"/>
                    <a:pt x="956" y="91"/>
                    <a:pt x="947" y="199"/>
                  </a:cubicBezTo>
                  <a:cubicBezTo>
                    <a:pt x="938" y="676"/>
                    <a:pt x="893" y="1145"/>
                    <a:pt x="829" y="1614"/>
                  </a:cubicBezTo>
                  <a:cubicBezTo>
                    <a:pt x="775" y="2083"/>
                    <a:pt x="685" y="2542"/>
                    <a:pt x="604" y="3011"/>
                  </a:cubicBezTo>
                  <a:cubicBezTo>
                    <a:pt x="442" y="3939"/>
                    <a:pt x="253" y="4868"/>
                    <a:pt x="18" y="5787"/>
                  </a:cubicBezTo>
                  <a:cubicBezTo>
                    <a:pt x="18" y="5796"/>
                    <a:pt x="9" y="5805"/>
                    <a:pt x="9" y="5814"/>
                  </a:cubicBezTo>
                  <a:cubicBezTo>
                    <a:pt x="0" y="5923"/>
                    <a:pt x="81" y="6022"/>
                    <a:pt x="189" y="6031"/>
                  </a:cubicBezTo>
                  <a:cubicBezTo>
                    <a:pt x="298" y="6031"/>
                    <a:pt x="388" y="5959"/>
                    <a:pt x="397" y="5850"/>
                  </a:cubicBezTo>
                  <a:cubicBezTo>
                    <a:pt x="478" y="4904"/>
                    <a:pt x="604" y="3967"/>
                    <a:pt x="748" y="3029"/>
                  </a:cubicBezTo>
                  <a:cubicBezTo>
                    <a:pt x="820" y="2569"/>
                    <a:pt x="893" y="2101"/>
                    <a:pt x="992" y="1641"/>
                  </a:cubicBezTo>
                  <a:cubicBezTo>
                    <a:pt x="1082" y="1172"/>
                    <a:pt x="1190" y="713"/>
                    <a:pt x="1334" y="262"/>
                  </a:cubicBezTo>
                  <a:cubicBezTo>
                    <a:pt x="1343" y="244"/>
                    <a:pt x="1343" y="226"/>
                    <a:pt x="1343" y="208"/>
                  </a:cubicBezTo>
                  <a:cubicBezTo>
                    <a:pt x="1343" y="100"/>
                    <a:pt x="1262" y="9"/>
                    <a:pt x="115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2"/>
            <p:cNvSpPr/>
            <p:nvPr/>
          </p:nvSpPr>
          <p:spPr>
            <a:xfrm>
              <a:off x="3928625" y="2002400"/>
              <a:ext cx="26175" cy="4300"/>
            </a:xfrm>
            <a:custGeom>
              <a:avLst/>
              <a:gdLst/>
              <a:ahLst/>
              <a:cxnLst/>
              <a:rect l="l" t="t" r="r" b="b"/>
              <a:pathLst>
                <a:path w="1047" h="172" fill="none" extrusionOk="0">
                  <a:moveTo>
                    <a:pt x="1" y="0"/>
                  </a:moveTo>
                  <a:lnTo>
                    <a:pt x="1046" y="172"/>
                  </a:lnTo>
                </a:path>
              </a:pathLst>
            </a:custGeom>
            <a:noFill/>
            <a:ln w="9700" cap="rnd" cmpd="sng">
              <a:solidFill>
                <a:srgbClr val="42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2"/>
            <p:cNvSpPr/>
            <p:nvPr/>
          </p:nvSpPr>
          <p:spPr>
            <a:xfrm>
              <a:off x="3897300" y="2012750"/>
              <a:ext cx="98050" cy="16475"/>
            </a:xfrm>
            <a:custGeom>
              <a:avLst/>
              <a:gdLst/>
              <a:ahLst/>
              <a:cxnLst/>
              <a:rect l="l" t="t" r="r" b="b"/>
              <a:pathLst>
                <a:path w="3922" h="659" fill="none" extrusionOk="0">
                  <a:moveTo>
                    <a:pt x="1" y="1"/>
                  </a:moveTo>
                  <a:lnTo>
                    <a:pt x="3922" y="659"/>
                  </a:lnTo>
                </a:path>
              </a:pathLst>
            </a:custGeom>
            <a:noFill/>
            <a:ln w="9700" cap="rnd" cmpd="sng">
              <a:solidFill>
                <a:srgbClr val="42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0" name="Google Shape;40;p2"/>
          <p:cNvGrpSpPr/>
          <p:nvPr/>
        </p:nvGrpSpPr>
        <p:grpSpPr>
          <a:xfrm rot="-375097">
            <a:off x="1228557" y="-253382"/>
            <a:ext cx="711742" cy="793298"/>
            <a:chOff x="6554696" y="509501"/>
            <a:chExt cx="711709" cy="793261"/>
          </a:xfrm>
        </p:grpSpPr>
        <p:sp>
          <p:nvSpPr>
            <p:cNvPr id="41" name="Google Shape;41;p2"/>
            <p:cNvSpPr/>
            <p:nvPr/>
          </p:nvSpPr>
          <p:spPr>
            <a:xfrm>
              <a:off x="6560695" y="516700"/>
              <a:ext cx="696978" cy="779230"/>
            </a:xfrm>
            <a:custGeom>
              <a:avLst/>
              <a:gdLst/>
              <a:ahLst/>
              <a:cxnLst/>
              <a:rect l="l" t="t" r="r" b="b"/>
              <a:pathLst>
                <a:path w="20913" h="23381" extrusionOk="0">
                  <a:moveTo>
                    <a:pt x="4201" y="1"/>
                  </a:moveTo>
                  <a:cubicBezTo>
                    <a:pt x="1903" y="1"/>
                    <a:pt x="28" y="1866"/>
                    <a:pt x="28" y="4165"/>
                  </a:cubicBezTo>
                  <a:lnTo>
                    <a:pt x="1" y="17073"/>
                  </a:lnTo>
                  <a:cubicBezTo>
                    <a:pt x="1" y="18903"/>
                    <a:pt x="1190" y="20516"/>
                    <a:pt x="2930" y="21057"/>
                  </a:cubicBezTo>
                  <a:lnTo>
                    <a:pt x="9736" y="23193"/>
                  </a:lnTo>
                  <a:cubicBezTo>
                    <a:pt x="10143" y="23318"/>
                    <a:pt x="10563" y="23381"/>
                    <a:pt x="10982" y="23381"/>
                  </a:cubicBezTo>
                  <a:cubicBezTo>
                    <a:pt x="11444" y="23381"/>
                    <a:pt x="11906" y="23304"/>
                    <a:pt x="12350" y="23148"/>
                  </a:cubicBezTo>
                  <a:lnTo>
                    <a:pt x="18092" y="21147"/>
                  </a:lnTo>
                  <a:cubicBezTo>
                    <a:pt x="19759" y="20570"/>
                    <a:pt x="20886" y="18993"/>
                    <a:pt x="20886" y="17217"/>
                  </a:cubicBezTo>
                  <a:lnTo>
                    <a:pt x="20913" y="4201"/>
                  </a:lnTo>
                  <a:cubicBezTo>
                    <a:pt x="20913" y="1903"/>
                    <a:pt x="19047" y="28"/>
                    <a:pt x="16748" y="28"/>
                  </a:cubicBezTo>
                  <a:lnTo>
                    <a:pt x="4201"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42;p2"/>
            <p:cNvSpPr/>
            <p:nvPr/>
          </p:nvSpPr>
          <p:spPr>
            <a:xfrm>
              <a:off x="6554696" y="509501"/>
              <a:ext cx="711709" cy="793261"/>
            </a:xfrm>
            <a:custGeom>
              <a:avLst/>
              <a:gdLst/>
              <a:ahLst/>
              <a:cxnLst/>
              <a:rect l="l" t="t" r="r" b="b"/>
              <a:pathLst>
                <a:path w="21355" h="23802" extrusionOk="0">
                  <a:moveTo>
                    <a:pt x="5138" y="442"/>
                  </a:moveTo>
                  <a:lnTo>
                    <a:pt x="7572" y="451"/>
                  </a:lnTo>
                  <a:lnTo>
                    <a:pt x="12440" y="469"/>
                  </a:lnTo>
                  <a:lnTo>
                    <a:pt x="14873" y="469"/>
                  </a:lnTo>
                  <a:lnTo>
                    <a:pt x="16090" y="478"/>
                  </a:lnTo>
                  <a:cubicBezTo>
                    <a:pt x="16249" y="478"/>
                    <a:pt x="16412" y="477"/>
                    <a:pt x="16574" y="477"/>
                  </a:cubicBezTo>
                  <a:cubicBezTo>
                    <a:pt x="16817" y="477"/>
                    <a:pt x="17058" y="480"/>
                    <a:pt x="17280" y="496"/>
                  </a:cubicBezTo>
                  <a:cubicBezTo>
                    <a:pt x="17659" y="541"/>
                    <a:pt x="18037" y="622"/>
                    <a:pt x="18389" y="766"/>
                  </a:cubicBezTo>
                  <a:cubicBezTo>
                    <a:pt x="18740" y="920"/>
                    <a:pt x="19083" y="1109"/>
                    <a:pt x="19380" y="1352"/>
                  </a:cubicBezTo>
                  <a:cubicBezTo>
                    <a:pt x="19669" y="1596"/>
                    <a:pt x="19939" y="1866"/>
                    <a:pt x="20155" y="2191"/>
                  </a:cubicBezTo>
                  <a:cubicBezTo>
                    <a:pt x="20363" y="2506"/>
                    <a:pt x="20534" y="2849"/>
                    <a:pt x="20651" y="3209"/>
                  </a:cubicBezTo>
                  <a:cubicBezTo>
                    <a:pt x="20759" y="3579"/>
                    <a:pt x="20832" y="3948"/>
                    <a:pt x="20832" y="4336"/>
                  </a:cubicBezTo>
                  <a:cubicBezTo>
                    <a:pt x="20841" y="4733"/>
                    <a:pt x="20832" y="5147"/>
                    <a:pt x="20832" y="5544"/>
                  </a:cubicBezTo>
                  <a:lnTo>
                    <a:pt x="20841" y="7978"/>
                  </a:lnTo>
                  <a:lnTo>
                    <a:pt x="20850" y="12845"/>
                  </a:lnTo>
                  <a:lnTo>
                    <a:pt x="20850" y="15279"/>
                  </a:lnTo>
                  <a:lnTo>
                    <a:pt x="20850" y="16496"/>
                  </a:lnTo>
                  <a:lnTo>
                    <a:pt x="20850" y="17109"/>
                  </a:lnTo>
                  <a:lnTo>
                    <a:pt x="20859" y="17406"/>
                  </a:lnTo>
                  <a:lnTo>
                    <a:pt x="20841" y="17704"/>
                  </a:lnTo>
                  <a:cubicBezTo>
                    <a:pt x="20795" y="18470"/>
                    <a:pt x="20516" y="19218"/>
                    <a:pt x="20047" y="19831"/>
                  </a:cubicBezTo>
                  <a:cubicBezTo>
                    <a:pt x="19579" y="20453"/>
                    <a:pt x="18930" y="20921"/>
                    <a:pt x="18208" y="21183"/>
                  </a:cubicBezTo>
                  <a:lnTo>
                    <a:pt x="13602" y="22769"/>
                  </a:lnTo>
                  <a:lnTo>
                    <a:pt x="12458" y="23175"/>
                  </a:lnTo>
                  <a:cubicBezTo>
                    <a:pt x="12088" y="23292"/>
                    <a:pt x="11709" y="23364"/>
                    <a:pt x="11322" y="23382"/>
                  </a:cubicBezTo>
                  <a:cubicBezTo>
                    <a:pt x="11267" y="23385"/>
                    <a:pt x="11211" y="23386"/>
                    <a:pt x="11156" y="23386"/>
                  </a:cubicBezTo>
                  <a:cubicBezTo>
                    <a:pt x="10830" y="23386"/>
                    <a:pt x="10500" y="23342"/>
                    <a:pt x="10177" y="23265"/>
                  </a:cubicBezTo>
                  <a:cubicBezTo>
                    <a:pt x="9997" y="23211"/>
                    <a:pt x="9798" y="23148"/>
                    <a:pt x="9609" y="23085"/>
                  </a:cubicBezTo>
                  <a:lnTo>
                    <a:pt x="9023" y="22905"/>
                  </a:lnTo>
                  <a:lnTo>
                    <a:pt x="4381" y="21453"/>
                  </a:lnTo>
                  <a:lnTo>
                    <a:pt x="3218" y="21093"/>
                  </a:lnTo>
                  <a:cubicBezTo>
                    <a:pt x="2849" y="20976"/>
                    <a:pt x="2497" y="20813"/>
                    <a:pt x="2173" y="20597"/>
                  </a:cubicBezTo>
                  <a:cubicBezTo>
                    <a:pt x="1542" y="20173"/>
                    <a:pt x="1001" y="19578"/>
                    <a:pt x="676" y="18866"/>
                  </a:cubicBezTo>
                  <a:cubicBezTo>
                    <a:pt x="505" y="18515"/>
                    <a:pt x="397" y="18136"/>
                    <a:pt x="343" y="17749"/>
                  </a:cubicBezTo>
                  <a:cubicBezTo>
                    <a:pt x="298" y="17361"/>
                    <a:pt x="316" y="16955"/>
                    <a:pt x="316" y="16550"/>
                  </a:cubicBezTo>
                  <a:lnTo>
                    <a:pt x="334" y="14116"/>
                  </a:lnTo>
                  <a:lnTo>
                    <a:pt x="388" y="9248"/>
                  </a:lnTo>
                  <a:cubicBezTo>
                    <a:pt x="397" y="7626"/>
                    <a:pt x="406" y="6003"/>
                    <a:pt x="415" y="4381"/>
                  </a:cubicBezTo>
                  <a:cubicBezTo>
                    <a:pt x="424" y="3993"/>
                    <a:pt x="478" y="3606"/>
                    <a:pt x="586" y="3245"/>
                  </a:cubicBezTo>
                  <a:cubicBezTo>
                    <a:pt x="703" y="2876"/>
                    <a:pt x="866" y="2524"/>
                    <a:pt x="1082" y="2200"/>
                  </a:cubicBezTo>
                  <a:cubicBezTo>
                    <a:pt x="1298" y="1884"/>
                    <a:pt x="1551" y="1596"/>
                    <a:pt x="1848" y="1343"/>
                  </a:cubicBezTo>
                  <a:cubicBezTo>
                    <a:pt x="2155" y="1109"/>
                    <a:pt x="2479" y="902"/>
                    <a:pt x="2831" y="748"/>
                  </a:cubicBezTo>
                  <a:cubicBezTo>
                    <a:pt x="3191" y="604"/>
                    <a:pt x="3561" y="505"/>
                    <a:pt x="3948" y="460"/>
                  </a:cubicBezTo>
                  <a:cubicBezTo>
                    <a:pt x="4039" y="451"/>
                    <a:pt x="4138" y="451"/>
                    <a:pt x="4237" y="442"/>
                  </a:cubicBezTo>
                  <a:close/>
                  <a:moveTo>
                    <a:pt x="4381" y="0"/>
                  </a:moveTo>
                  <a:lnTo>
                    <a:pt x="4219" y="9"/>
                  </a:lnTo>
                  <a:cubicBezTo>
                    <a:pt x="4111" y="18"/>
                    <a:pt x="4003" y="18"/>
                    <a:pt x="3894" y="27"/>
                  </a:cubicBezTo>
                  <a:cubicBezTo>
                    <a:pt x="3471" y="81"/>
                    <a:pt x="3056" y="190"/>
                    <a:pt x="2668" y="352"/>
                  </a:cubicBezTo>
                  <a:cubicBezTo>
                    <a:pt x="2272" y="523"/>
                    <a:pt x="1911" y="748"/>
                    <a:pt x="1578" y="1019"/>
                  </a:cubicBezTo>
                  <a:cubicBezTo>
                    <a:pt x="1253" y="1289"/>
                    <a:pt x="965" y="1614"/>
                    <a:pt x="731" y="1965"/>
                  </a:cubicBezTo>
                  <a:cubicBezTo>
                    <a:pt x="496" y="2326"/>
                    <a:pt x="316" y="2713"/>
                    <a:pt x="190" y="3119"/>
                  </a:cubicBezTo>
                  <a:cubicBezTo>
                    <a:pt x="63" y="3534"/>
                    <a:pt x="9" y="3957"/>
                    <a:pt x="0" y="4381"/>
                  </a:cubicBezTo>
                  <a:cubicBezTo>
                    <a:pt x="0" y="6003"/>
                    <a:pt x="0" y="7626"/>
                    <a:pt x="9" y="9248"/>
                  </a:cubicBezTo>
                  <a:lnTo>
                    <a:pt x="54" y="14116"/>
                  </a:lnTo>
                  <a:lnTo>
                    <a:pt x="54" y="16550"/>
                  </a:lnTo>
                  <a:lnTo>
                    <a:pt x="54" y="17154"/>
                  </a:lnTo>
                  <a:cubicBezTo>
                    <a:pt x="54" y="17253"/>
                    <a:pt x="54" y="17361"/>
                    <a:pt x="63" y="17469"/>
                  </a:cubicBezTo>
                  <a:cubicBezTo>
                    <a:pt x="63" y="17568"/>
                    <a:pt x="72" y="17676"/>
                    <a:pt x="81" y="17776"/>
                  </a:cubicBezTo>
                  <a:cubicBezTo>
                    <a:pt x="127" y="18190"/>
                    <a:pt x="217" y="18605"/>
                    <a:pt x="370" y="19002"/>
                  </a:cubicBezTo>
                  <a:cubicBezTo>
                    <a:pt x="676" y="19786"/>
                    <a:pt x="1226" y="20489"/>
                    <a:pt x="1947" y="20949"/>
                  </a:cubicBezTo>
                  <a:cubicBezTo>
                    <a:pt x="2299" y="21183"/>
                    <a:pt x="2696" y="21363"/>
                    <a:pt x="3092" y="21489"/>
                  </a:cubicBezTo>
                  <a:lnTo>
                    <a:pt x="4255" y="21859"/>
                  </a:lnTo>
                  <a:lnTo>
                    <a:pt x="8897" y="23310"/>
                  </a:lnTo>
                  <a:lnTo>
                    <a:pt x="9483" y="23490"/>
                  </a:lnTo>
                  <a:cubicBezTo>
                    <a:pt x="9672" y="23554"/>
                    <a:pt x="9862" y="23617"/>
                    <a:pt x="10078" y="23671"/>
                  </a:cubicBezTo>
                  <a:cubicBezTo>
                    <a:pt x="10418" y="23761"/>
                    <a:pt x="10777" y="23801"/>
                    <a:pt x="11133" y="23801"/>
                  </a:cubicBezTo>
                  <a:cubicBezTo>
                    <a:pt x="11202" y="23801"/>
                    <a:pt x="11271" y="23800"/>
                    <a:pt x="11340" y="23797"/>
                  </a:cubicBezTo>
                  <a:cubicBezTo>
                    <a:pt x="11764" y="23779"/>
                    <a:pt x="12187" y="23698"/>
                    <a:pt x="12593" y="23563"/>
                  </a:cubicBezTo>
                  <a:lnTo>
                    <a:pt x="13738" y="23157"/>
                  </a:lnTo>
                  <a:lnTo>
                    <a:pt x="18335" y="21552"/>
                  </a:lnTo>
                  <a:cubicBezTo>
                    <a:pt x="19137" y="21273"/>
                    <a:pt x="19858" y="20759"/>
                    <a:pt x="20372" y="20083"/>
                  </a:cubicBezTo>
                  <a:cubicBezTo>
                    <a:pt x="20895" y="19407"/>
                    <a:pt x="21210" y="18578"/>
                    <a:pt x="21273" y="17731"/>
                  </a:cubicBezTo>
                  <a:lnTo>
                    <a:pt x="21282" y="17406"/>
                  </a:lnTo>
                  <a:lnTo>
                    <a:pt x="21282" y="17109"/>
                  </a:lnTo>
                  <a:lnTo>
                    <a:pt x="21291" y="16496"/>
                  </a:lnTo>
                  <a:lnTo>
                    <a:pt x="21291" y="15279"/>
                  </a:lnTo>
                  <a:lnTo>
                    <a:pt x="21309" y="12845"/>
                  </a:lnTo>
                  <a:lnTo>
                    <a:pt x="21327" y="7978"/>
                  </a:lnTo>
                  <a:lnTo>
                    <a:pt x="21345" y="5544"/>
                  </a:lnTo>
                  <a:cubicBezTo>
                    <a:pt x="21345" y="5138"/>
                    <a:pt x="21354" y="4742"/>
                    <a:pt x="21345" y="4327"/>
                  </a:cubicBezTo>
                  <a:cubicBezTo>
                    <a:pt x="21336" y="3894"/>
                    <a:pt x="21255" y="3471"/>
                    <a:pt x="21129" y="3056"/>
                  </a:cubicBezTo>
                  <a:cubicBezTo>
                    <a:pt x="20994" y="2650"/>
                    <a:pt x="20795" y="2263"/>
                    <a:pt x="20561" y="1911"/>
                  </a:cubicBezTo>
                  <a:cubicBezTo>
                    <a:pt x="20309" y="1551"/>
                    <a:pt x="20011" y="1244"/>
                    <a:pt x="19678" y="974"/>
                  </a:cubicBezTo>
                  <a:cubicBezTo>
                    <a:pt x="19344" y="694"/>
                    <a:pt x="18966" y="487"/>
                    <a:pt x="18569" y="325"/>
                  </a:cubicBezTo>
                  <a:cubicBezTo>
                    <a:pt x="18172" y="153"/>
                    <a:pt x="17749" y="72"/>
                    <a:pt x="17325" y="18"/>
                  </a:cubicBezTo>
                  <a:cubicBezTo>
                    <a:pt x="17109" y="5"/>
                    <a:pt x="16901" y="2"/>
                    <a:pt x="16698" y="2"/>
                  </a:cubicBezTo>
                  <a:cubicBezTo>
                    <a:pt x="16596" y="2"/>
                    <a:pt x="16494" y="3"/>
                    <a:pt x="16393" y="3"/>
                  </a:cubicBezTo>
                  <a:cubicBezTo>
                    <a:pt x="16292" y="3"/>
                    <a:pt x="16192" y="2"/>
                    <a:pt x="1609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3" name="Google Shape;43;p2"/>
          <p:cNvGrpSpPr/>
          <p:nvPr/>
        </p:nvGrpSpPr>
        <p:grpSpPr>
          <a:xfrm rot="807122">
            <a:off x="809300" y="4708652"/>
            <a:ext cx="2497551" cy="2401906"/>
            <a:chOff x="1857000" y="3245400"/>
            <a:chExt cx="1233825" cy="1186575"/>
          </a:xfrm>
        </p:grpSpPr>
        <p:sp>
          <p:nvSpPr>
            <p:cNvPr id="44" name="Google Shape;44;p2"/>
            <p:cNvSpPr/>
            <p:nvPr/>
          </p:nvSpPr>
          <p:spPr>
            <a:xfrm>
              <a:off x="2513000" y="4148825"/>
              <a:ext cx="463125" cy="272250"/>
            </a:xfrm>
            <a:custGeom>
              <a:avLst/>
              <a:gdLst/>
              <a:ahLst/>
              <a:cxnLst/>
              <a:rect l="l" t="t" r="r" b="b"/>
              <a:pathLst>
                <a:path w="18525" h="10890" extrusionOk="0">
                  <a:moveTo>
                    <a:pt x="12728" y="1"/>
                  </a:moveTo>
                  <a:cubicBezTo>
                    <a:pt x="12377" y="28"/>
                    <a:pt x="11899" y="1641"/>
                    <a:pt x="11664" y="2065"/>
                  </a:cubicBezTo>
                  <a:cubicBezTo>
                    <a:pt x="10979" y="3318"/>
                    <a:pt x="10015" y="4435"/>
                    <a:pt x="9005" y="5418"/>
                  </a:cubicBezTo>
                  <a:cubicBezTo>
                    <a:pt x="6527" y="7843"/>
                    <a:pt x="3263" y="9754"/>
                    <a:pt x="0" y="10889"/>
                  </a:cubicBezTo>
                  <a:cubicBezTo>
                    <a:pt x="5192" y="10331"/>
                    <a:pt x="10556" y="9114"/>
                    <a:pt x="15144" y="6626"/>
                  </a:cubicBezTo>
                  <a:cubicBezTo>
                    <a:pt x="16685" y="5788"/>
                    <a:pt x="17578" y="5409"/>
                    <a:pt x="18524" y="4066"/>
                  </a:cubicBezTo>
                  <a:cubicBezTo>
                    <a:pt x="17623" y="3976"/>
                    <a:pt x="17064" y="3038"/>
                    <a:pt x="16189" y="2651"/>
                  </a:cubicBezTo>
                  <a:cubicBezTo>
                    <a:pt x="15928" y="2543"/>
                    <a:pt x="12728" y="1"/>
                    <a:pt x="12728"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45;p2"/>
            <p:cNvSpPr/>
            <p:nvPr/>
          </p:nvSpPr>
          <p:spPr>
            <a:xfrm>
              <a:off x="2508725" y="4143800"/>
              <a:ext cx="474150" cy="281125"/>
            </a:xfrm>
            <a:custGeom>
              <a:avLst/>
              <a:gdLst/>
              <a:ahLst/>
              <a:cxnLst/>
              <a:rect l="l" t="t" r="r" b="b"/>
              <a:pathLst>
                <a:path w="18966" h="11245" extrusionOk="0">
                  <a:moveTo>
                    <a:pt x="12884" y="443"/>
                  </a:moveTo>
                  <a:lnTo>
                    <a:pt x="14486" y="1707"/>
                  </a:lnTo>
                  <a:lnTo>
                    <a:pt x="15351" y="2383"/>
                  </a:lnTo>
                  <a:lnTo>
                    <a:pt x="15793" y="2716"/>
                  </a:lnTo>
                  <a:lnTo>
                    <a:pt x="16018" y="2879"/>
                  </a:lnTo>
                  <a:lnTo>
                    <a:pt x="16135" y="2960"/>
                  </a:lnTo>
                  <a:lnTo>
                    <a:pt x="16198" y="2996"/>
                  </a:lnTo>
                  <a:lnTo>
                    <a:pt x="16225" y="3023"/>
                  </a:lnTo>
                  <a:lnTo>
                    <a:pt x="16279" y="3050"/>
                  </a:lnTo>
                  <a:cubicBezTo>
                    <a:pt x="16469" y="3131"/>
                    <a:pt x="16649" y="3248"/>
                    <a:pt x="16820" y="3393"/>
                  </a:cubicBezTo>
                  <a:cubicBezTo>
                    <a:pt x="16991" y="3528"/>
                    <a:pt x="17163" y="3681"/>
                    <a:pt x="17334" y="3834"/>
                  </a:cubicBezTo>
                  <a:cubicBezTo>
                    <a:pt x="17514" y="3987"/>
                    <a:pt x="17703" y="4141"/>
                    <a:pt x="17920" y="4267"/>
                  </a:cubicBezTo>
                  <a:cubicBezTo>
                    <a:pt x="18030" y="4333"/>
                    <a:pt x="18147" y="4389"/>
                    <a:pt x="18270" y="4431"/>
                  </a:cubicBezTo>
                  <a:lnTo>
                    <a:pt x="18270" y="4431"/>
                  </a:lnTo>
                  <a:cubicBezTo>
                    <a:pt x="18099" y="4651"/>
                    <a:pt x="17917" y="4859"/>
                    <a:pt x="17713" y="5051"/>
                  </a:cubicBezTo>
                  <a:cubicBezTo>
                    <a:pt x="17424" y="5321"/>
                    <a:pt x="17100" y="5565"/>
                    <a:pt x="16757" y="5790"/>
                  </a:cubicBezTo>
                  <a:cubicBezTo>
                    <a:pt x="16415" y="6007"/>
                    <a:pt x="16045" y="6214"/>
                    <a:pt x="15684" y="6412"/>
                  </a:cubicBezTo>
                  <a:cubicBezTo>
                    <a:pt x="15315" y="6619"/>
                    <a:pt x="14945" y="6818"/>
                    <a:pt x="14585" y="7016"/>
                  </a:cubicBezTo>
                  <a:cubicBezTo>
                    <a:pt x="13106" y="7791"/>
                    <a:pt x="11547" y="8413"/>
                    <a:pt x="9961" y="8927"/>
                  </a:cubicBezTo>
                  <a:cubicBezTo>
                    <a:pt x="8374" y="9450"/>
                    <a:pt x="6752" y="9846"/>
                    <a:pt x="5111" y="10180"/>
                  </a:cubicBezTo>
                  <a:cubicBezTo>
                    <a:pt x="3896" y="10420"/>
                    <a:pt x="2671" y="10616"/>
                    <a:pt x="1444" y="10775"/>
                  </a:cubicBezTo>
                  <a:lnTo>
                    <a:pt x="1444" y="10775"/>
                  </a:lnTo>
                  <a:cubicBezTo>
                    <a:pt x="2382" y="10395"/>
                    <a:pt x="3302" y="9962"/>
                    <a:pt x="4192" y="9477"/>
                  </a:cubicBezTo>
                  <a:cubicBezTo>
                    <a:pt x="5463" y="8783"/>
                    <a:pt x="6670" y="7981"/>
                    <a:pt x="7806" y="7070"/>
                  </a:cubicBezTo>
                  <a:cubicBezTo>
                    <a:pt x="8933" y="6160"/>
                    <a:pt x="9979" y="5150"/>
                    <a:pt x="10898" y="4005"/>
                  </a:cubicBezTo>
                  <a:cubicBezTo>
                    <a:pt x="11123" y="3726"/>
                    <a:pt x="11340" y="3429"/>
                    <a:pt x="11538" y="3122"/>
                  </a:cubicBezTo>
                  <a:cubicBezTo>
                    <a:pt x="11646" y="2969"/>
                    <a:pt x="11736" y="2816"/>
                    <a:pt x="11835" y="2662"/>
                  </a:cubicBezTo>
                  <a:cubicBezTo>
                    <a:pt x="11881" y="2581"/>
                    <a:pt x="11926" y="2500"/>
                    <a:pt x="11971" y="2419"/>
                  </a:cubicBezTo>
                  <a:lnTo>
                    <a:pt x="12007" y="2356"/>
                  </a:lnTo>
                  <a:lnTo>
                    <a:pt x="12043" y="2293"/>
                  </a:lnTo>
                  <a:cubicBezTo>
                    <a:pt x="12061" y="2248"/>
                    <a:pt x="12079" y="2203"/>
                    <a:pt x="12097" y="2158"/>
                  </a:cubicBezTo>
                  <a:cubicBezTo>
                    <a:pt x="12241" y="1824"/>
                    <a:pt x="12367" y="1482"/>
                    <a:pt x="12502" y="1157"/>
                  </a:cubicBezTo>
                  <a:cubicBezTo>
                    <a:pt x="12575" y="995"/>
                    <a:pt x="12647" y="833"/>
                    <a:pt x="12728" y="688"/>
                  </a:cubicBezTo>
                  <a:cubicBezTo>
                    <a:pt x="12764" y="616"/>
                    <a:pt x="12809" y="544"/>
                    <a:pt x="12854" y="481"/>
                  </a:cubicBezTo>
                  <a:cubicBezTo>
                    <a:pt x="12863" y="468"/>
                    <a:pt x="12874" y="455"/>
                    <a:pt x="12884" y="443"/>
                  </a:cubicBezTo>
                  <a:close/>
                  <a:moveTo>
                    <a:pt x="12906" y="1"/>
                  </a:moveTo>
                  <a:cubicBezTo>
                    <a:pt x="12897" y="1"/>
                    <a:pt x="12889" y="2"/>
                    <a:pt x="12881" y="3"/>
                  </a:cubicBezTo>
                  <a:cubicBezTo>
                    <a:pt x="12755" y="21"/>
                    <a:pt x="12701" y="75"/>
                    <a:pt x="12647" y="120"/>
                  </a:cubicBezTo>
                  <a:cubicBezTo>
                    <a:pt x="12602" y="157"/>
                    <a:pt x="12566" y="202"/>
                    <a:pt x="12539" y="247"/>
                  </a:cubicBezTo>
                  <a:cubicBezTo>
                    <a:pt x="12475" y="337"/>
                    <a:pt x="12421" y="418"/>
                    <a:pt x="12376" y="499"/>
                  </a:cubicBezTo>
                  <a:cubicBezTo>
                    <a:pt x="12286" y="670"/>
                    <a:pt x="12214" y="842"/>
                    <a:pt x="12142" y="1004"/>
                  </a:cubicBezTo>
                  <a:cubicBezTo>
                    <a:pt x="12007" y="1346"/>
                    <a:pt x="11881" y="1689"/>
                    <a:pt x="11745" y="2013"/>
                  </a:cubicBezTo>
                  <a:lnTo>
                    <a:pt x="11691" y="2122"/>
                  </a:lnTo>
                  <a:lnTo>
                    <a:pt x="11673" y="2176"/>
                  </a:lnTo>
                  <a:lnTo>
                    <a:pt x="11637" y="2239"/>
                  </a:lnTo>
                  <a:cubicBezTo>
                    <a:pt x="11592" y="2311"/>
                    <a:pt x="11556" y="2392"/>
                    <a:pt x="11502" y="2464"/>
                  </a:cubicBezTo>
                  <a:cubicBezTo>
                    <a:pt x="11421" y="2617"/>
                    <a:pt x="11322" y="2771"/>
                    <a:pt x="11222" y="2915"/>
                  </a:cubicBezTo>
                  <a:cubicBezTo>
                    <a:pt x="11033" y="3212"/>
                    <a:pt x="10826" y="3501"/>
                    <a:pt x="10601" y="3780"/>
                  </a:cubicBezTo>
                  <a:cubicBezTo>
                    <a:pt x="9717" y="4889"/>
                    <a:pt x="8690" y="5898"/>
                    <a:pt x="7590" y="6800"/>
                  </a:cubicBezTo>
                  <a:cubicBezTo>
                    <a:pt x="6472" y="7701"/>
                    <a:pt x="5282" y="8503"/>
                    <a:pt x="4029" y="9188"/>
                  </a:cubicBezTo>
                  <a:cubicBezTo>
                    <a:pt x="2776" y="9883"/>
                    <a:pt x="1469" y="10459"/>
                    <a:pt x="117" y="10937"/>
                  </a:cubicBezTo>
                  <a:cubicBezTo>
                    <a:pt x="45" y="10964"/>
                    <a:pt x="0" y="11027"/>
                    <a:pt x="9" y="11108"/>
                  </a:cubicBezTo>
                  <a:cubicBezTo>
                    <a:pt x="18" y="11184"/>
                    <a:pt x="89" y="11244"/>
                    <a:pt x="172" y="11244"/>
                  </a:cubicBezTo>
                  <a:cubicBezTo>
                    <a:pt x="178" y="11244"/>
                    <a:pt x="184" y="11244"/>
                    <a:pt x="189" y="11244"/>
                  </a:cubicBezTo>
                  <a:cubicBezTo>
                    <a:pt x="1857" y="11063"/>
                    <a:pt x="3525" y="10820"/>
                    <a:pt x="5174" y="10486"/>
                  </a:cubicBezTo>
                  <a:cubicBezTo>
                    <a:pt x="6824" y="10153"/>
                    <a:pt x="8455" y="9747"/>
                    <a:pt x="10060" y="9225"/>
                  </a:cubicBezTo>
                  <a:cubicBezTo>
                    <a:pt x="10456" y="9089"/>
                    <a:pt x="10862" y="8963"/>
                    <a:pt x="11250" y="8810"/>
                  </a:cubicBezTo>
                  <a:lnTo>
                    <a:pt x="11844" y="8594"/>
                  </a:lnTo>
                  <a:lnTo>
                    <a:pt x="12430" y="8359"/>
                  </a:lnTo>
                  <a:cubicBezTo>
                    <a:pt x="12818" y="8206"/>
                    <a:pt x="13206" y="8026"/>
                    <a:pt x="13593" y="7863"/>
                  </a:cubicBezTo>
                  <a:lnTo>
                    <a:pt x="14170" y="7593"/>
                  </a:lnTo>
                  <a:cubicBezTo>
                    <a:pt x="14359" y="7503"/>
                    <a:pt x="14549" y="7422"/>
                    <a:pt x="14738" y="7323"/>
                  </a:cubicBezTo>
                  <a:cubicBezTo>
                    <a:pt x="15117" y="7133"/>
                    <a:pt x="15495" y="6944"/>
                    <a:pt x="15865" y="6755"/>
                  </a:cubicBezTo>
                  <a:cubicBezTo>
                    <a:pt x="16234" y="6556"/>
                    <a:pt x="16613" y="6367"/>
                    <a:pt x="16982" y="6151"/>
                  </a:cubicBezTo>
                  <a:cubicBezTo>
                    <a:pt x="17352" y="5934"/>
                    <a:pt x="17713" y="5691"/>
                    <a:pt x="18037" y="5394"/>
                  </a:cubicBezTo>
                  <a:cubicBezTo>
                    <a:pt x="18362" y="5096"/>
                    <a:pt x="18650" y="4763"/>
                    <a:pt x="18902" y="4420"/>
                  </a:cubicBezTo>
                  <a:cubicBezTo>
                    <a:pt x="18929" y="4384"/>
                    <a:pt x="18947" y="4339"/>
                    <a:pt x="18947" y="4303"/>
                  </a:cubicBezTo>
                  <a:cubicBezTo>
                    <a:pt x="18965" y="4159"/>
                    <a:pt x="18866" y="4042"/>
                    <a:pt x="18731" y="4023"/>
                  </a:cubicBezTo>
                  <a:lnTo>
                    <a:pt x="18722" y="4023"/>
                  </a:lnTo>
                  <a:cubicBezTo>
                    <a:pt x="18533" y="3996"/>
                    <a:pt x="18352" y="3924"/>
                    <a:pt x="18172" y="3825"/>
                  </a:cubicBezTo>
                  <a:cubicBezTo>
                    <a:pt x="18001" y="3726"/>
                    <a:pt x="17821" y="3600"/>
                    <a:pt x="17640" y="3456"/>
                  </a:cubicBezTo>
                  <a:cubicBezTo>
                    <a:pt x="17460" y="3320"/>
                    <a:pt x="17280" y="3176"/>
                    <a:pt x="17082" y="3032"/>
                  </a:cubicBezTo>
                  <a:cubicBezTo>
                    <a:pt x="16892" y="2897"/>
                    <a:pt x="16685" y="2762"/>
                    <a:pt x="16451" y="2662"/>
                  </a:cubicBezTo>
                  <a:lnTo>
                    <a:pt x="16415" y="2644"/>
                  </a:lnTo>
                  <a:lnTo>
                    <a:pt x="16360" y="2608"/>
                  </a:lnTo>
                  <a:lnTo>
                    <a:pt x="16261" y="2536"/>
                  </a:lnTo>
                  <a:lnTo>
                    <a:pt x="16036" y="2374"/>
                  </a:lnTo>
                  <a:lnTo>
                    <a:pt x="15603" y="2049"/>
                  </a:lnTo>
                  <a:lnTo>
                    <a:pt x="14738" y="1391"/>
                  </a:lnTo>
                  <a:lnTo>
                    <a:pt x="13025" y="48"/>
                  </a:lnTo>
                  <a:lnTo>
                    <a:pt x="13016" y="39"/>
                  </a:lnTo>
                  <a:cubicBezTo>
                    <a:pt x="12987" y="17"/>
                    <a:pt x="12945" y="1"/>
                    <a:pt x="1290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46;p2"/>
            <p:cNvSpPr/>
            <p:nvPr/>
          </p:nvSpPr>
          <p:spPr>
            <a:xfrm>
              <a:off x="1867600" y="3249925"/>
              <a:ext cx="1223225" cy="1178125"/>
            </a:xfrm>
            <a:custGeom>
              <a:avLst/>
              <a:gdLst/>
              <a:ahLst/>
              <a:cxnLst/>
              <a:rect l="l" t="t" r="r" b="b"/>
              <a:pathLst>
                <a:path w="48929" h="47125" extrusionOk="0">
                  <a:moveTo>
                    <a:pt x="2615" y="0"/>
                  </a:moveTo>
                  <a:cubicBezTo>
                    <a:pt x="1335" y="7617"/>
                    <a:pt x="541" y="15315"/>
                    <a:pt x="316" y="23049"/>
                  </a:cubicBezTo>
                  <a:cubicBezTo>
                    <a:pt x="82" y="30638"/>
                    <a:pt x="803" y="38291"/>
                    <a:pt x="100" y="45863"/>
                  </a:cubicBezTo>
                  <a:cubicBezTo>
                    <a:pt x="100" y="45944"/>
                    <a:pt x="55" y="45998"/>
                    <a:pt x="1" y="46025"/>
                  </a:cubicBezTo>
                  <a:cubicBezTo>
                    <a:pt x="5231" y="46886"/>
                    <a:pt x="10526" y="47124"/>
                    <a:pt x="15820" y="47124"/>
                  </a:cubicBezTo>
                  <a:cubicBezTo>
                    <a:pt x="17678" y="47124"/>
                    <a:pt x="19536" y="47095"/>
                    <a:pt x="21391" y="47053"/>
                  </a:cubicBezTo>
                  <a:cubicBezTo>
                    <a:pt x="22815" y="47017"/>
                    <a:pt x="24257" y="46963"/>
                    <a:pt x="25708" y="46863"/>
                  </a:cubicBezTo>
                  <a:cubicBezTo>
                    <a:pt x="31351" y="45601"/>
                    <a:pt x="37354" y="42402"/>
                    <a:pt x="38589" y="36633"/>
                  </a:cubicBezTo>
                  <a:cubicBezTo>
                    <a:pt x="38618" y="36502"/>
                    <a:pt x="38725" y="36441"/>
                    <a:pt x="38838" y="36441"/>
                  </a:cubicBezTo>
                  <a:cubicBezTo>
                    <a:pt x="38935" y="36441"/>
                    <a:pt x="39036" y="36486"/>
                    <a:pt x="39094" y="36570"/>
                  </a:cubicBezTo>
                  <a:cubicBezTo>
                    <a:pt x="40374" y="38517"/>
                    <a:pt x="42222" y="39634"/>
                    <a:pt x="44502" y="39941"/>
                  </a:cubicBezTo>
                  <a:cubicBezTo>
                    <a:pt x="47396" y="35452"/>
                    <a:pt x="47197" y="28520"/>
                    <a:pt x="47585" y="23599"/>
                  </a:cubicBezTo>
                  <a:cubicBezTo>
                    <a:pt x="48135" y="16631"/>
                    <a:pt x="48928" y="9645"/>
                    <a:pt x="48468" y="2668"/>
                  </a:cubicBezTo>
                  <a:cubicBezTo>
                    <a:pt x="33280" y="54"/>
                    <a:pt x="17929" y="1352"/>
                    <a:pt x="2642" y="9"/>
                  </a:cubicBezTo>
                  <a:cubicBezTo>
                    <a:pt x="2633" y="0"/>
                    <a:pt x="2624" y="0"/>
                    <a:pt x="261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47;p2"/>
            <p:cNvSpPr/>
            <p:nvPr/>
          </p:nvSpPr>
          <p:spPr>
            <a:xfrm>
              <a:off x="1857000" y="3245400"/>
              <a:ext cx="1232000" cy="1186575"/>
            </a:xfrm>
            <a:custGeom>
              <a:avLst/>
              <a:gdLst/>
              <a:ahLst/>
              <a:cxnLst/>
              <a:rect l="l" t="t" r="r" b="b"/>
              <a:pathLst>
                <a:path w="49280" h="47463" extrusionOk="0">
                  <a:moveTo>
                    <a:pt x="3133" y="33"/>
                  </a:moveTo>
                  <a:lnTo>
                    <a:pt x="3147" y="37"/>
                  </a:lnTo>
                  <a:cubicBezTo>
                    <a:pt x="3142" y="37"/>
                    <a:pt x="3138" y="35"/>
                    <a:pt x="3133" y="33"/>
                  </a:cubicBezTo>
                  <a:close/>
                  <a:moveTo>
                    <a:pt x="3174" y="372"/>
                  </a:moveTo>
                  <a:cubicBezTo>
                    <a:pt x="10770" y="1029"/>
                    <a:pt x="18401" y="1047"/>
                    <a:pt x="26015" y="1227"/>
                  </a:cubicBezTo>
                  <a:cubicBezTo>
                    <a:pt x="29837" y="1317"/>
                    <a:pt x="33668" y="1443"/>
                    <a:pt x="37481" y="1714"/>
                  </a:cubicBezTo>
                  <a:lnTo>
                    <a:pt x="40338" y="1948"/>
                  </a:lnTo>
                  <a:lnTo>
                    <a:pt x="43187" y="2245"/>
                  </a:lnTo>
                  <a:lnTo>
                    <a:pt x="46026" y="2606"/>
                  </a:lnTo>
                  <a:cubicBezTo>
                    <a:pt x="46927" y="2750"/>
                    <a:pt x="47829" y="2867"/>
                    <a:pt x="48739" y="2985"/>
                  </a:cubicBezTo>
                  <a:cubicBezTo>
                    <a:pt x="48730" y="3354"/>
                    <a:pt x="48730" y="3697"/>
                    <a:pt x="48739" y="4048"/>
                  </a:cubicBezTo>
                  <a:lnTo>
                    <a:pt x="48766" y="5211"/>
                  </a:lnTo>
                  <a:cubicBezTo>
                    <a:pt x="48784" y="5995"/>
                    <a:pt x="48793" y="6779"/>
                    <a:pt x="48784" y="7564"/>
                  </a:cubicBezTo>
                  <a:cubicBezTo>
                    <a:pt x="48766" y="9132"/>
                    <a:pt x="48721" y="10700"/>
                    <a:pt x="48631" y="12269"/>
                  </a:cubicBezTo>
                  <a:cubicBezTo>
                    <a:pt x="48478" y="15415"/>
                    <a:pt x="48207" y="18542"/>
                    <a:pt x="47955" y="21688"/>
                  </a:cubicBezTo>
                  <a:cubicBezTo>
                    <a:pt x="47892" y="22473"/>
                    <a:pt x="47829" y="23257"/>
                    <a:pt x="47775" y="24041"/>
                  </a:cubicBezTo>
                  <a:cubicBezTo>
                    <a:pt x="47721" y="24834"/>
                    <a:pt x="47676" y="25618"/>
                    <a:pt x="47639" y="26403"/>
                  </a:cubicBezTo>
                  <a:cubicBezTo>
                    <a:pt x="47558" y="27980"/>
                    <a:pt x="47486" y="29548"/>
                    <a:pt x="47333" y="31108"/>
                  </a:cubicBezTo>
                  <a:cubicBezTo>
                    <a:pt x="47180" y="32667"/>
                    <a:pt x="46954" y="34218"/>
                    <a:pt x="46567" y="35732"/>
                  </a:cubicBezTo>
                  <a:cubicBezTo>
                    <a:pt x="46188" y="37213"/>
                    <a:pt x="45645" y="38651"/>
                    <a:pt x="44846" y="39944"/>
                  </a:cubicBezTo>
                  <a:lnTo>
                    <a:pt x="44846" y="39944"/>
                  </a:lnTo>
                  <a:cubicBezTo>
                    <a:pt x="43883" y="39803"/>
                    <a:pt x="42948" y="39509"/>
                    <a:pt x="42105" y="39022"/>
                  </a:cubicBezTo>
                  <a:cubicBezTo>
                    <a:pt x="41240" y="38526"/>
                    <a:pt x="40482" y="37832"/>
                    <a:pt x="39887" y="37021"/>
                  </a:cubicBezTo>
                  <a:lnTo>
                    <a:pt x="39671" y="36714"/>
                  </a:lnTo>
                  <a:lnTo>
                    <a:pt x="39644" y="36669"/>
                  </a:lnTo>
                  <a:cubicBezTo>
                    <a:pt x="39635" y="36660"/>
                    <a:pt x="39617" y="36633"/>
                    <a:pt x="39608" y="36615"/>
                  </a:cubicBezTo>
                  <a:cubicBezTo>
                    <a:pt x="39572" y="36579"/>
                    <a:pt x="39527" y="36552"/>
                    <a:pt x="39491" y="36525"/>
                  </a:cubicBezTo>
                  <a:cubicBezTo>
                    <a:pt x="39416" y="36488"/>
                    <a:pt x="39341" y="36469"/>
                    <a:pt x="39260" y="36469"/>
                  </a:cubicBezTo>
                  <a:cubicBezTo>
                    <a:pt x="39244" y="36469"/>
                    <a:pt x="39228" y="36470"/>
                    <a:pt x="39211" y="36471"/>
                  </a:cubicBezTo>
                  <a:cubicBezTo>
                    <a:pt x="39112" y="36480"/>
                    <a:pt x="39013" y="36534"/>
                    <a:pt x="38941" y="36615"/>
                  </a:cubicBezTo>
                  <a:cubicBezTo>
                    <a:pt x="38905" y="36660"/>
                    <a:pt x="38887" y="36705"/>
                    <a:pt x="38869" y="36760"/>
                  </a:cubicBezTo>
                  <a:cubicBezTo>
                    <a:pt x="38860" y="36787"/>
                    <a:pt x="38860" y="36796"/>
                    <a:pt x="38860" y="36814"/>
                  </a:cubicBezTo>
                  <a:lnTo>
                    <a:pt x="38842" y="36859"/>
                  </a:lnTo>
                  <a:lnTo>
                    <a:pt x="38761" y="37228"/>
                  </a:lnTo>
                  <a:cubicBezTo>
                    <a:pt x="38626" y="37715"/>
                    <a:pt x="38463" y="38193"/>
                    <a:pt x="38256" y="38652"/>
                  </a:cubicBezTo>
                  <a:cubicBezTo>
                    <a:pt x="38058" y="39112"/>
                    <a:pt x="37823" y="39563"/>
                    <a:pt x="37544" y="39987"/>
                  </a:cubicBezTo>
                  <a:cubicBezTo>
                    <a:pt x="37273" y="40410"/>
                    <a:pt x="36976" y="40825"/>
                    <a:pt x="36652" y="41203"/>
                  </a:cubicBezTo>
                  <a:cubicBezTo>
                    <a:pt x="35344" y="42754"/>
                    <a:pt x="33650" y="43953"/>
                    <a:pt x="31838" y="44872"/>
                  </a:cubicBezTo>
                  <a:cubicBezTo>
                    <a:pt x="30026" y="45782"/>
                    <a:pt x="28079" y="46449"/>
                    <a:pt x="26096" y="46891"/>
                  </a:cubicBezTo>
                  <a:lnTo>
                    <a:pt x="26123" y="46891"/>
                  </a:lnTo>
                  <a:cubicBezTo>
                    <a:pt x="23978" y="46972"/>
                    <a:pt x="21842" y="47098"/>
                    <a:pt x="19687" y="47117"/>
                  </a:cubicBezTo>
                  <a:cubicBezTo>
                    <a:pt x="18556" y="47136"/>
                    <a:pt x="17424" y="47147"/>
                    <a:pt x="16292" y="47147"/>
                  </a:cubicBezTo>
                  <a:cubicBezTo>
                    <a:pt x="15279" y="47147"/>
                    <a:pt x="14265" y="47138"/>
                    <a:pt x="13251" y="47117"/>
                  </a:cubicBezTo>
                  <a:cubicBezTo>
                    <a:pt x="11106" y="47071"/>
                    <a:pt x="8970" y="46981"/>
                    <a:pt x="6833" y="46810"/>
                  </a:cubicBezTo>
                  <a:cubicBezTo>
                    <a:pt x="4777" y="46645"/>
                    <a:pt x="2720" y="46413"/>
                    <a:pt x="687" y="46091"/>
                  </a:cubicBezTo>
                  <a:lnTo>
                    <a:pt x="687" y="46091"/>
                  </a:lnTo>
                  <a:cubicBezTo>
                    <a:pt x="694" y="46042"/>
                    <a:pt x="686" y="46024"/>
                    <a:pt x="695" y="45990"/>
                  </a:cubicBezTo>
                  <a:lnTo>
                    <a:pt x="704" y="45900"/>
                  </a:lnTo>
                  <a:lnTo>
                    <a:pt x="731" y="45539"/>
                  </a:lnTo>
                  <a:lnTo>
                    <a:pt x="785" y="44818"/>
                  </a:lnTo>
                  <a:cubicBezTo>
                    <a:pt x="830" y="44340"/>
                    <a:pt x="848" y="43853"/>
                    <a:pt x="884" y="43376"/>
                  </a:cubicBezTo>
                  <a:cubicBezTo>
                    <a:pt x="902" y="42898"/>
                    <a:pt x="920" y="42411"/>
                    <a:pt x="947" y="41934"/>
                  </a:cubicBezTo>
                  <a:lnTo>
                    <a:pt x="983" y="40482"/>
                  </a:lnTo>
                  <a:cubicBezTo>
                    <a:pt x="1020" y="38553"/>
                    <a:pt x="1001" y="36624"/>
                    <a:pt x="974" y="34704"/>
                  </a:cubicBezTo>
                  <a:cubicBezTo>
                    <a:pt x="911" y="30846"/>
                    <a:pt x="785" y="26998"/>
                    <a:pt x="902" y="23158"/>
                  </a:cubicBezTo>
                  <a:cubicBezTo>
                    <a:pt x="1135" y="15524"/>
                    <a:pt x="1919" y="7908"/>
                    <a:pt x="3174" y="372"/>
                  </a:cubicBezTo>
                  <a:close/>
                  <a:moveTo>
                    <a:pt x="2894" y="1"/>
                  </a:moveTo>
                  <a:lnTo>
                    <a:pt x="2867" y="145"/>
                  </a:lnTo>
                  <a:cubicBezTo>
                    <a:pt x="1587" y="7753"/>
                    <a:pt x="803" y="15442"/>
                    <a:pt x="569" y="23149"/>
                  </a:cubicBezTo>
                  <a:cubicBezTo>
                    <a:pt x="452" y="27007"/>
                    <a:pt x="578" y="30855"/>
                    <a:pt x="641" y="34704"/>
                  </a:cubicBezTo>
                  <a:cubicBezTo>
                    <a:pt x="677" y="36633"/>
                    <a:pt x="695" y="38553"/>
                    <a:pt x="659" y="40473"/>
                  </a:cubicBezTo>
                  <a:lnTo>
                    <a:pt x="614" y="41916"/>
                  </a:lnTo>
                  <a:cubicBezTo>
                    <a:pt x="596" y="42402"/>
                    <a:pt x="578" y="42880"/>
                    <a:pt x="551" y="43358"/>
                  </a:cubicBezTo>
                  <a:cubicBezTo>
                    <a:pt x="524" y="43835"/>
                    <a:pt x="506" y="44313"/>
                    <a:pt x="461" y="44800"/>
                  </a:cubicBezTo>
                  <a:lnTo>
                    <a:pt x="407" y="45512"/>
                  </a:lnTo>
                  <a:lnTo>
                    <a:pt x="380" y="45873"/>
                  </a:lnTo>
                  <a:lnTo>
                    <a:pt x="361" y="46035"/>
                  </a:lnTo>
                  <a:cubicBezTo>
                    <a:pt x="361" y="46053"/>
                    <a:pt x="361" y="46062"/>
                    <a:pt x="334" y="46071"/>
                  </a:cubicBezTo>
                  <a:lnTo>
                    <a:pt x="1" y="46305"/>
                  </a:lnTo>
                  <a:lnTo>
                    <a:pt x="398" y="46368"/>
                  </a:lnTo>
                  <a:cubicBezTo>
                    <a:pt x="2525" y="46711"/>
                    <a:pt x="4661" y="46963"/>
                    <a:pt x="6806" y="47135"/>
                  </a:cubicBezTo>
                  <a:cubicBezTo>
                    <a:pt x="8952" y="47306"/>
                    <a:pt x="11097" y="47387"/>
                    <a:pt x="13251" y="47432"/>
                  </a:cubicBezTo>
                  <a:cubicBezTo>
                    <a:pt x="14265" y="47453"/>
                    <a:pt x="15281" y="47463"/>
                    <a:pt x="16296" y="47463"/>
                  </a:cubicBezTo>
                  <a:cubicBezTo>
                    <a:pt x="17430" y="47463"/>
                    <a:pt x="18565" y="47451"/>
                    <a:pt x="19696" y="47432"/>
                  </a:cubicBezTo>
                  <a:cubicBezTo>
                    <a:pt x="21842" y="47414"/>
                    <a:pt x="23996" y="47288"/>
                    <a:pt x="26141" y="47207"/>
                  </a:cubicBezTo>
                  <a:lnTo>
                    <a:pt x="26150" y="47207"/>
                  </a:lnTo>
                  <a:lnTo>
                    <a:pt x="26168" y="47198"/>
                  </a:lnTo>
                  <a:cubicBezTo>
                    <a:pt x="28178" y="46747"/>
                    <a:pt x="30143" y="46080"/>
                    <a:pt x="31982" y="45151"/>
                  </a:cubicBezTo>
                  <a:cubicBezTo>
                    <a:pt x="33821" y="44214"/>
                    <a:pt x="35543" y="42997"/>
                    <a:pt x="36886" y="41411"/>
                  </a:cubicBezTo>
                  <a:cubicBezTo>
                    <a:pt x="37228" y="41014"/>
                    <a:pt x="37535" y="40590"/>
                    <a:pt x="37805" y="40149"/>
                  </a:cubicBezTo>
                  <a:cubicBezTo>
                    <a:pt x="38094" y="39716"/>
                    <a:pt x="38328" y="39247"/>
                    <a:pt x="38544" y="38779"/>
                  </a:cubicBezTo>
                  <a:cubicBezTo>
                    <a:pt x="38761" y="38301"/>
                    <a:pt x="38914" y="37805"/>
                    <a:pt x="39058" y="37300"/>
                  </a:cubicBezTo>
                  <a:lnTo>
                    <a:pt x="39148" y="36922"/>
                  </a:lnTo>
                  <a:lnTo>
                    <a:pt x="39157" y="36877"/>
                  </a:lnTo>
                  <a:cubicBezTo>
                    <a:pt x="39166" y="36868"/>
                    <a:pt x="39166" y="36841"/>
                    <a:pt x="39166" y="36841"/>
                  </a:cubicBezTo>
                  <a:cubicBezTo>
                    <a:pt x="39175" y="36832"/>
                    <a:pt x="39175" y="36814"/>
                    <a:pt x="39184" y="36814"/>
                  </a:cubicBezTo>
                  <a:cubicBezTo>
                    <a:pt x="39193" y="36796"/>
                    <a:pt x="39220" y="36787"/>
                    <a:pt x="39248" y="36778"/>
                  </a:cubicBezTo>
                  <a:cubicBezTo>
                    <a:pt x="39275" y="36778"/>
                    <a:pt x="39311" y="36787"/>
                    <a:pt x="39338" y="36796"/>
                  </a:cubicBezTo>
                  <a:cubicBezTo>
                    <a:pt x="39356" y="36805"/>
                    <a:pt x="39365" y="36814"/>
                    <a:pt x="39374" y="36823"/>
                  </a:cubicBezTo>
                  <a:lnTo>
                    <a:pt x="39392" y="36841"/>
                  </a:lnTo>
                  <a:lnTo>
                    <a:pt x="39419" y="36886"/>
                  </a:lnTo>
                  <a:lnTo>
                    <a:pt x="39644" y="37201"/>
                  </a:lnTo>
                  <a:cubicBezTo>
                    <a:pt x="40266" y="38040"/>
                    <a:pt x="41041" y="38770"/>
                    <a:pt x="41952" y="39292"/>
                  </a:cubicBezTo>
                  <a:cubicBezTo>
                    <a:pt x="42862" y="39824"/>
                    <a:pt x="43872" y="40140"/>
                    <a:pt x="44908" y="40284"/>
                  </a:cubicBezTo>
                  <a:lnTo>
                    <a:pt x="45007" y="40293"/>
                  </a:lnTo>
                  <a:lnTo>
                    <a:pt x="45061" y="40212"/>
                  </a:lnTo>
                  <a:cubicBezTo>
                    <a:pt x="45927" y="38860"/>
                    <a:pt x="46495" y="37354"/>
                    <a:pt x="46900" y="35822"/>
                  </a:cubicBezTo>
                  <a:cubicBezTo>
                    <a:pt x="47297" y="34281"/>
                    <a:pt x="47540" y="32712"/>
                    <a:pt x="47712" y="31144"/>
                  </a:cubicBezTo>
                  <a:cubicBezTo>
                    <a:pt x="47874" y="29575"/>
                    <a:pt x="47964" y="27998"/>
                    <a:pt x="48054" y="26430"/>
                  </a:cubicBezTo>
                  <a:cubicBezTo>
                    <a:pt x="48099" y="25636"/>
                    <a:pt x="48144" y="24852"/>
                    <a:pt x="48207" y="24077"/>
                  </a:cubicBezTo>
                  <a:cubicBezTo>
                    <a:pt x="48261" y="23293"/>
                    <a:pt x="48334" y="22509"/>
                    <a:pt x="48406" y="21724"/>
                  </a:cubicBezTo>
                  <a:cubicBezTo>
                    <a:pt x="48667" y="18588"/>
                    <a:pt x="48965" y="15451"/>
                    <a:pt x="49145" y="12296"/>
                  </a:cubicBezTo>
                  <a:cubicBezTo>
                    <a:pt x="49217" y="10727"/>
                    <a:pt x="49280" y="9141"/>
                    <a:pt x="49280" y="7564"/>
                  </a:cubicBezTo>
                  <a:cubicBezTo>
                    <a:pt x="49280" y="6779"/>
                    <a:pt x="49262" y="5986"/>
                    <a:pt x="49235" y="5193"/>
                  </a:cubicBezTo>
                  <a:lnTo>
                    <a:pt x="49208" y="4607"/>
                  </a:lnTo>
                  <a:lnTo>
                    <a:pt x="49199" y="4310"/>
                  </a:lnTo>
                  <a:lnTo>
                    <a:pt x="49190" y="4165"/>
                  </a:lnTo>
                  <a:lnTo>
                    <a:pt x="49181" y="4003"/>
                  </a:lnTo>
                  <a:cubicBezTo>
                    <a:pt x="49154" y="3561"/>
                    <a:pt x="49109" y="3120"/>
                    <a:pt x="49055" y="2705"/>
                  </a:cubicBezTo>
                  <a:cubicBezTo>
                    <a:pt x="48081" y="2525"/>
                    <a:pt x="47081" y="2345"/>
                    <a:pt x="46089" y="2200"/>
                  </a:cubicBezTo>
                  <a:lnTo>
                    <a:pt x="43232" y="1840"/>
                  </a:lnTo>
                  <a:lnTo>
                    <a:pt x="40374" y="1551"/>
                  </a:lnTo>
                  <a:lnTo>
                    <a:pt x="37508" y="1317"/>
                  </a:lnTo>
                  <a:cubicBezTo>
                    <a:pt x="33686" y="1056"/>
                    <a:pt x="29855" y="938"/>
                    <a:pt x="26024" y="857"/>
                  </a:cubicBezTo>
                  <a:cubicBezTo>
                    <a:pt x="22193" y="776"/>
                    <a:pt x="18362" y="731"/>
                    <a:pt x="14540" y="632"/>
                  </a:cubicBezTo>
                  <a:cubicBezTo>
                    <a:pt x="10726" y="524"/>
                    <a:pt x="6903" y="353"/>
                    <a:pt x="3107" y="21"/>
                  </a:cubicBezTo>
                  <a:lnTo>
                    <a:pt x="3107" y="21"/>
                  </a:lnTo>
                  <a:cubicBezTo>
                    <a:pt x="3091" y="15"/>
                    <a:pt x="3070" y="10"/>
                    <a:pt x="3039" y="10"/>
                  </a:cubicBezTo>
                  <a:lnTo>
                    <a:pt x="2894"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48;p2"/>
            <p:cNvSpPr/>
            <p:nvPr/>
          </p:nvSpPr>
          <p:spPr>
            <a:xfrm>
              <a:off x="2004625" y="3411050"/>
              <a:ext cx="976675" cy="36075"/>
            </a:xfrm>
            <a:custGeom>
              <a:avLst/>
              <a:gdLst/>
              <a:ahLst/>
              <a:cxnLst/>
              <a:rect l="l" t="t" r="r" b="b"/>
              <a:pathLst>
                <a:path w="39067" h="1443" extrusionOk="0">
                  <a:moveTo>
                    <a:pt x="180" y="0"/>
                  </a:moveTo>
                  <a:cubicBezTo>
                    <a:pt x="0" y="0"/>
                    <a:pt x="9" y="262"/>
                    <a:pt x="180" y="271"/>
                  </a:cubicBezTo>
                  <a:cubicBezTo>
                    <a:pt x="13025" y="748"/>
                    <a:pt x="25897" y="1253"/>
                    <a:pt x="38751" y="1442"/>
                  </a:cubicBezTo>
                  <a:cubicBezTo>
                    <a:pt x="39066" y="1442"/>
                    <a:pt x="39066" y="965"/>
                    <a:pt x="38751" y="947"/>
                  </a:cubicBezTo>
                  <a:cubicBezTo>
                    <a:pt x="25906" y="424"/>
                    <a:pt x="13025" y="234"/>
                    <a:pt x="180" y="0"/>
                  </a:cubicBezTo>
                  <a:close/>
                </a:path>
              </a:pathLst>
            </a:custGeom>
            <a:solidFill>
              <a:srgbClr val="A67A9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49;p2"/>
            <p:cNvSpPr/>
            <p:nvPr/>
          </p:nvSpPr>
          <p:spPr>
            <a:xfrm>
              <a:off x="2004625" y="3411050"/>
              <a:ext cx="976675" cy="36075"/>
            </a:xfrm>
            <a:custGeom>
              <a:avLst/>
              <a:gdLst/>
              <a:ahLst/>
              <a:cxnLst/>
              <a:rect l="l" t="t" r="r" b="b"/>
              <a:pathLst>
                <a:path w="39067" h="1443" extrusionOk="0">
                  <a:moveTo>
                    <a:pt x="180" y="0"/>
                  </a:moveTo>
                  <a:cubicBezTo>
                    <a:pt x="0" y="0"/>
                    <a:pt x="9" y="262"/>
                    <a:pt x="180" y="271"/>
                  </a:cubicBezTo>
                  <a:cubicBezTo>
                    <a:pt x="13025" y="748"/>
                    <a:pt x="25897" y="1253"/>
                    <a:pt x="38751" y="1442"/>
                  </a:cubicBezTo>
                  <a:cubicBezTo>
                    <a:pt x="39066" y="1442"/>
                    <a:pt x="39066" y="965"/>
                    <a:pt x="38751" y="947"/>
                  </a:cubicBezTo>
                  <a:cubicBezTo>
                    <a:pt x="25906" y="424"/>
                    <a:pt x="13025" y="234"/>
                    <a:pt x="180" y="0"/>
                  </a:cubicBezTo>
                  <a:close/>
                </a:path>
              </a:pathLst>
            </a:custGeom>
            <a:solidFill>
              <a:srgbClr val="1C1C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0" name="Google Shape;50;p2"/>
          <p:cNvSpPr/>
          <p:nvPr/>
        </p:nvSpPr>
        <p:spPr>
          <a:xfrm rot="-381518">
            <a:off x="1317430" y="-146232"/>
            <a:ext cx="102933" cy="551241"/>
          </a:xfrm>
          <a:prstGeom prst="roundRect">
            <a:avLst>
              <a:gd name="adj" fmla="val 50000"/>
            </a:avLst>
          </a:prstGeom>
          <a:solidFill>
            <a:schemeClr val="lt2">
              <a:alpha val="4749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53"/>
        <p:cNvGrpSpPr/>
        <p:nvPr/>
      </p:nvGrpSpPr>
      <p:grpSpPr>
        <a:xfrm>
          <a:off x="0" y="0"/>
          <a:ext cx="0" cy="0"/>
          <a:chOff x="0" y="0"/>
          <a:chExt cx="0" cy="0"/>
        </a:xfrm>
      </p:grpSpPr>
      <p:sp>
        <p:nvSpPr>
          <p:cNvPr id="54" name="Google Shape;54;p4"/>
          <p:cNvSpPr/>
          <p:nvPr/>
        </p:nvSpPr>
        <p:spPr>
          <a:xfrm>
            <a:off x="8740343" y="1780347"/>
            <a:ext cx="20479" cy="58449"/>
          </a:xfrm>
          <a:custGeom>
            <a:avLst/>
            <a:gdLst/>
            <a:ahLst/>
            <a:cxnLst/>
            <a:rect l="l" t="t" r="r" b="b"/>
            <a:pathLst>
              <a:path w="488" h="1403" extrusionOk="0">
                <a:moveTo>
                  <a:pt x="249" y="0"/>
                </a:moveTo>
                <a:cubicBezTo>
                  <a:pt x="193" y="0"/>
                  <a:pt x="139" y="35"/>
                  <a:pt x="118" y="90"/>
                </a:cubicBezTo>
                <a:cubicBezTo>
                  <a:pt x="73" y="190"/>
                  <a:pt x="46" y="289"/>
                  <a:pt x="28" y="397"/>
                </a:cubicBezTo>
                <a:cubicBezTo>
                  <a:pt x="19" y="442"/>
                  <a:pt x="1" y="496"/>
                  <a:pt x="19" y="541"/>
                </a:cubicBezTo>
                <a:cubicBezTo>
                  <a:pt x="19" y="559"/>
                  <a:pt x="28" y="568"/>
                  <a:pt x="37" y="586"/>
                </a:cubicBezTo>
                <a:cubicBezTo>
                  <a:pt x="64" y="595"/>
                  <a:pt x="145" y="613"/>
                  <a:pt x="145" y="622"/>
                </a:cubicBezTo>
                <a:cubicBezTo>
                  <a:pt x="145" y="631"/>
                  <a:pt x="100" y="649"/>
                  <a:pt x="73" y="658"/>
                </a:cubicBezTo>
                <a:cubicBezTo>
                  <a:pt x="37" y="667"/>
                  <a:pt x="46" y="685"/>
                  <a:pt x="46" y="694"/>
                </a:cubicBezTo>
                <a:cubicBezTo>
                  <a:pt x="37" y="902"/>
                  <a:pt x="46" y="1100"/>
                  <a:pt x="109" y="1307"/>
                </a:cubicBezTo>
                <a:cubicBezTo>
                  <a:pt x="118" y="1343"/>
                  <a:pt x="154" y="1379"/>
                  <a:pt x="190" y="1397"/>
                </a:cubicBezTo>
                <a:cubicBezTo>
                  <a:pt x="203" y="1401"/>
                  <a:pt x="215" y="1402"/>
                  <a:pt x="228" y="1402"/>
                </a:cubicBezTo>
                <a:cubicBezTo>
                  <a:pt x="289" y="1402"/>
                  <a:pt x="348" y="1367"/>
                  <a:pt x="371" y="1307"/>
                </a:cubicBezTo>
                <a:cubicBezTo>
                  <a:pt x="434" y="1109"/>
                  <a:pt x="443" y="902"/>
                  <a:pt x="443" y="703"/>
                </a:cubicBezTo>
                <a:cubicBezTo>
                  <a:pt x="443" y="685"/>
                  <a:pt x="452" y="676"/>
                  <a:pt x="416" y="658"/>
                </a:cubicBezTo>
                <a:cubicBezTo>
                  <a:pt x="389" y="649"/>
                  <a:pt x="344" y="640"/>
                  <a:pt x="344" y="622"/>
                </a:cubicBezTo>
                <a:cubicBezTo>
                  <a:pt x="344" y="613"/>
                  <a:pt x="425" y="595"/>
                  <a:pt x="443" y="586"/>
                </a:cubicBezTo>
                <a:cubicBezTo>
                  <a:pt x="461" y="577"/>
                  <a:pt x="470" y="559"/>
                  <a:pt x="470" y="550"/>
                </a:cubicBezTo>
                <a:cubicBezTo>
                  <a:pt x="488" y="496"/>
                  <a:pt x="470" y="451"/>
                  <a:pt x="461" y="397"/>
                </a:cubicBezTo>
                <a:cubicBezTo>
                  <a:pt x="443" y="298"/>
                  <a:pt x="416" y="190"/>
                  <a:pt x="380" y="90"/>
                </a:cubicBezTo>
                <a:cubicBezTo>
                  <a:pt x="362" y="54"/>
                  <a:pt x="335" y="27"/>
                  <a:pt x="298" y="9"/>
                </a:cubicBezTo>
                <a:cubicBezTo>
                  <a:pt x="282" y="3"/>
                  <a:pt x="266" y="0"/>
                  <a:pt x="24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5" name="Google Shape;55;p4"/>
          <p:cNvGrpSpPr/>
          <p:nvPr/>
        </p:nvGrpSpPr>
        <p:grpSpPr>
          <a:xfrm>
            <a:off x="-1700" y="329"/>
            <a:ext cx="9147400" cy="5142843"/>
            <a:chOff x="238125" y="854700"/>
            <a:chExt cx="7142500" cy="4015650"/>
          </a:xfrm>
        </p:grpSpPr>
        <p:sp>
          <p:nvSpPr>
            <p:cNvPr id="56" name="Google Shape;56;p4"/>
            <p:cNvSpPr/>
            <p:nvPr/>
          </p:nvSpPr>
          <p:spPr>
            <a:xfrm>
              <a:off x="238125" y="854700"/>
              <a:ext cx="7142500" cy="4015650"/>
            </a:xfrm>
            <a:custGeom>
              <a:avLst/>
              <a:gdLst/>
              <a:ahLst/>
              <a:cxnLst/>
              <a:rect l="l" t="t" r="r" b="b"/>
              <a:pathLst>
                <a:path w="285700" h="160626" extrusionOk="0">
                  <a:moveTo>
                    <a:pt x="5823" y="8897"/>
                  </a:moveTo>
                  <a:cubicBezTo>
                    <a:pt x="6990" y="8897"/>
                    <a:pt x="7943" y="9851"/>
                    <a:pt x="7943" y="11018"/>
                  </a:cubicBezTo>
                  <a:cubicBezTo>
                    <a:pt x="7943" y="12185"/>
                    <a:pt x="6990" y="13139"/>
                    <a:pt x="5823" y="13139"/>
                  </a:cubicBezTo>
                  <a:cubicBezTo>
                    <a:pt x="4656" y="13139"/>
                    <a:pt x="3714" y="12185"/>
                    <a:pt x="3714" y="11018"/>
                  </a:cubicBezTo>
                  <a:cubicBezTo>
                    <a:pt x="3714" y="9851"/>
                    <a:pt x="4656" y="8897"/>
                    <a:pt x="5823" y="8897"/>
                  </a:cubicBezTo>
                  <a:close/>
                  <a:moveTo>
                    <a:pt x="5823" y="20718"/>
                  </a:moveTo>
                  <a:cubicBezTo>
                    <a:pt x="6990" y="20718"/>
                    <a:pt x="7943" y="21660"/>
                    <a:pt x="7943" y="22839"/>
                  </a:cubicBezTo>
                  <a:cubicBezTo>
                    <a:pt x="7943" y="24006"/>
                    <a:pt x="6990" y="24960"/>
                    <a:pt x="5823" y="24960"/>
                  </a:cubicBezTo>
                  <a:cubicBezTo>
                    <a:pt x="4656" y="24960"/>
                    <a:pt x="3714" y="24006"/>
                    <a:pt x="3714" y="22839"/>
                  </a:cubicBezTo>
                  <a:cubicBezTo>
                    <a:pt x="3714" y="21660"/>
                    <a:pt x="4656" y="20718"/>
                    <a:pt x="5823" y="20718"/>
                  </a:cubicBezTo>
                  <a:close/>
                  <a:moveTo>
                    <a:pt x="5823" y="32527"/>
                  </a:moveTo>
                  <a:cubicBezTo>
                    <a:pt x="6990" y="32527"/>
                    <a:pt x="7943" y="33481"/>
                    <a:pt x="7943" y="34648"/>
                  </a:cubicBezTo>
                  <a:cubicBezTo>
                    <a:pt x="7943" y="35827"/>
                    <a:pt x="6990" y="36768"/>
                    <a:pt x="5823" y="36768"/>
                  </a:cubicBezTo>
                  <a:cubicBezTo>
                    <a:pt x="4656" y="36768"/>
                    <a:pt x="3714" y="35827"/>
                    <a:pt x="3714" y="34648"/>
                  </a:cubicBezTo>
                  <a:cubicBezTo>
                    <a:pt x="3714" y="33481"/>
                    <a:pt x="4656" y="32527"/>
                    <a:pt x="5823" y="32527"/>
                  </a:cubicBezTo>
                  <a:close/>
                  <a:moveTo>
                    <a:pt x="5823" y="44348"/>
                  </a:moveTo>
                  <a:cubicBezTo>
                    <a:pt x="6990" y="44348"/>
                    <a:pt x="7943" y="45302"/>
                    <a:pt x="7943" y="46469"/>
                  </a:cubicBezTo>
                  <a:cubicBezTo>
                    <a:pt x="7943" y="47636"/>
                    <a:pt x="6990" y="48589"/>
                    <a:pt x="5823" y="48589"/>
                  </a:cubicBezTo>
                  <a:cubicBezTo>
                    <a:pt x="4656" y="48589"/>
                    <a:pt x="3714" y="47636"/>
                    <a:pt x="3714" y="46469"/>
                  </a:cubicBezTo>
                  <a:cubicBezTo>
                    <a:pt x="3714" y="45302"/>
                    <a:pt x="4656" y="44348"/>
                    <a:pt x="5823" y="44348"/>
                  </a:cubicBezTo>
                  <a:close/>
                  <a:moveTo>
                    <a:pt x="5823" y="56169"/>
                  </a:moveTo>
                  <a:cubicBezTo>
                    <a:pt x="6990" y="56169"/>
                    <a:pt x="7943" y="57110"/>
                    <a:pt x="7943" y="58277"/>
                  </a:cubicBezTo>
                  <a:cubicBezTo>
                    <a:pt x="7943" y="59457"/>
                    <a:pt x="6990" y="60398"/>
                    <a:pt x="5823" y="60398"/>
                  </a:cubicBezTo>
                  <a:cubicBezTo>
                    <a:pt x="4656" y="60398"/>
                    <a:pt x="3714" y="59457"/>
                    <a:pt x="3714" y="58277"/>
                  </a:cubicBezTo>
                  <a:cubicBezTo>
                    <a:pt x="3714" y="57110"/>
                    <a:pt x="4656" y="56169"/>
                    <a:pt x="5823" y="56169"/>
                  </a:cubicBezTo>
                  <a:close/>
                  <a:moveTo>
                    <a:pt x="5823" y="67977"/>
                  </a:moveTo>
                  <a:cubicBezTo>
                    <a:pt x="6990" y="67977"/>
                    <a:pt x="7943" y="68931"/>
                    <a:pt x="7943" y="70098"/>
                  </a:cubicBezTo>
                  <a:cubicBezTo>
                    <a:pt x="7943" y="71265"/>
                    <a:pt x="6990" y="72219"/>
                    <a:pt x="5823" y="72219"/>
                  </a:cubicBezTo>
                  <a:cubicBezTo>
                    <a:pt x="4656" y="72219"/>
                    <a:pt x="3714" y="71265"/>
                    <a:pt x="3714" y="70098"/>
                  </a:cubicBezTo>
                  <a:cubicBezTo>
                    <a:pt x="3714" y="68931"/>
                    <a:pt x="4656" y="67977"/>
                    <a:pt x="5823" y="67977"/>
                  </a:cubicBezTo>
                  <a:close/>
                  <a:moveTo>
                    <a:pt x="5823" y="79798"/>
                  </a:moveTo>
                  <a:cubicBezTo>
                    <a:pt x="6990" y="79798"/>
                    <a:pt x="7943" y="80739"/>
                    <a:pt x="7943" y="81919"/>
                  </a:cubicBezTo>
                  <a:cubicBezTo>
                    <a:pt x="7943" y="83086"/>
                    <a:pt x="6990" y="84027"/>
                    <a:pt x="5823" y="84027"/>
                  </a:cubicBezTo>
                  <a:cubicBezTo>
                    <a:pt x="4656" y="84027"/>
                    <a:pt x="3714" y="83086"/>
                    <a:pt x="3714" y="81919"/>
                  </a:cubicBezTo>
                  <a:cubicBezTo>
                    <a:pt x="3714" y="80739"/>
                    <a:pt x="4656" y="79798"/>
                    <a:pt x="5823" y="79798"/>
                  </a:cubicBezTo>
                  <a:close/>
                  <a:moveTo>
                    <a:pt x="5823" y="91607"/>
                  </a:moveTo>
                  <a:cubicBezTo>
                    <a:pt x="6990" y="91607"/>
                    <a:pt x="7943" y="92560"/>
                    <a:pt x="7943" y="93727"/>
                  </a:cubicBezTo>
                  <a:cubicBezTo>
                    <a:pt x="7943" y="94895"/>
                    <a:pt x="6990" y="95848"/>
                    <a:pt x="5823" y="95848"/>
                  </a:cubicBezTo>
                  <a:cubicBezTo>
                    <a:pt x="4656" y="95848"/>
                    <a:pt x="3714" y="94895"/>
                    <a:pt x="3714" y="93727"/>
                  </a:cubicBezTo>
                  <a:cubicBezTo>
                    <a:pt x="3714" y="92560"/>
                    <a:pt x="4656" y="91607"/>
                    <a:pt x="5823" y="91607"/>
                  </a:cubicBezTo>
                  <a:close/>
                  <a:moveTo>
                    <a:pt x="5823" y="103428"/>
                  </a:moveTo>
                  <a:cubicBezTo>
                    <a:pt x="6990" y="103428"/>
                    <a:pt x="7943" y="104381"/>
                    <a:pt x="7943" y="105548"/>
                  </a:cubicBezTo>
                  <a:cubicBezTo>
                    <a:pt x="7943" y="106716"/>
                    <a:pt x="6990" y="107669"/>
                    <a:pt x="5823" y="107669"/>
                  </a:cubicBezTo>
                  <a:cubicBezTo>
                    <a:pt x="4656" y="107669"/>
                    <a:pt x="3714" y="106716"/>
                    <a:pt x="3714" y="105548"/>
                  </a:cubicBezTo>
                  <a:cubicBezTo>
                    <a:pt x="3714" y="104381"/>
                    <a:pt x="4656" y="103428"/>
                    <a:pt x="5823" y="103428"/>
                  </a:cubicBezTo>
                  <a:close/>
                  <a:moveTo>
                    <a:pt x="5823" y="115249"/>
                  </a:moveTo>
                  <a:cubicBezTo>
                    <a:pt x="6990" y="115249"/>
                    <a:pt x="7943" y="116190"/>
                    <a:pt x="7943" y="117357"/>
                  </a:cubicBezTo>
                  <a:cubicBezTo>
                    <a:pt x="7943" y="118536"/>
                    <a:pt x="6990" y="119478"/>
                    <a:pt x="5823" y="119478"/>
                  </a:cubicBezTo>
                  <a:cubicBezTo>
                    <a:pt x="4656" y="119478"/>
                    <a:pt x="3714" y="118536"/>
                    <a:pt x="3714" y="117357"/>
                  </a:cubicBezTo>
                  <a:cubicBezTo>
                    <a:pt x="3714" y="116190"/>
                    <a:pt x="4656" y="115249"/>
                    <a:pt x="5823" y="115249"/>
                  </a:cubicBezTo>
                  <a:close/>
                  <a:moveTo>
                    <a:pt x="5823" y="127057"/>
                  </a:moveTo>
                  <a:cubicBezTo>
                    <a:pt x="6990" y="127057"/>
                    <a:pt x="7943" y="128011"/>
                    <a:pt x="7943" y="129178"/>
                  </a:cubicBezTo>
                  <a:cubicBezTo>
                    <a:pt x="7943" y="130345"/>
                    <a:pt x="6990" y="131299"/>
                    <a:pt x="5823" y="131299"/>
                  </a:cubicBezTo>
                  <a:cubicBezTo>
                    <a:pt x="4656" y="131299"/>
                    <a:pt x="3714" y="130345"/>
                    <a:pt x="3714" y="129178"/>
                  </a:cubicBezTo>
                  <a:cubicBezTo>
                    <a:pt x="3714" y="128011"/>
                    <a:pt x="4656" y="127057"/>
                    <a:pt x="5823" y="127057"/>
                  </a:cubicBezTo>
                  <a:close/>
                  <a:moveTo>
                    <a:pt x="5823" y="138878"/>
                  </a:moveTo>
                  <a:cubicBezTo>
                    <a:pt x="6990" y="138878"/>
                    <a:pt x="7943" y="139819"/>
                    <a:pt x="7943" y="140999"/>
                  </a:cubicBezTo>
                  <a:cubicBezTo>
                    <a:pt x="7943" y="142166"/>
                    <a:pt x="6990" y="143107"/>
                    <a:pt x="5823" y="143107"/>
                  </a:cubicBezTo>
                  <a:cubicBezTo>
                    <a:pt x="4656" y="143107"/>
                    <a:pt x="3714" y="142166"/>
                    <a:pt x="3714" y="140999"/>
                  </a:cubicBezTo>
                  <a:cubicBezTo>
                    <a:pt x="3714" y="139819"/>
                    <a:pt x="4656" y="138878"/>
                    <a:pt x="5823" y="138878"/>
                  </a:cubicBezTo>
                  <a:close/>
                  <a:moveTo>
                    <a:pt x="5823" y="150687"/>
                  </a:moveTo>
                  <a:cubicBezTo>
                    <a:pt x="6990" y="150687"/>
                    <a:pt x="7943" y="151640"/>
                    <a:pt x="7943" y="152807"/>
                  </a:cubicBezTo>
                  <a:cubicBezTo>
                    <a:pt x="7943" y="153974"/>
                    <a:pt x="6990" y="154928"/>
                    <a:pt x="5823" y="154928"/>
                  </a:cubicBezTo>
                  <a:cubicBezTo>
                    <a:pt x="4656" y="154928"/>
                    <a:pt x="3714" y="153974"/>
                    <a:pt x="3714" y="152807"/>
                  </a:cubicBezTo>
                  <a:cubicBezTo>
                    <a:pt x="3714" y="151640"/>
                    <a:pt x="4656" y="150687"/>
                    <a:pt x="5823" y="150687"/>
                  </a:cubicBezTo>
                  <a:close/>
                  <a:moveTo>
                    <a:pt x="0" y="0"/>
                  </a:moveTo>
                  <a:lnTo>
                    <a:pt x="0" y="160625"/>
                  </a:lnTo>
                  <a:lnTo>
                    <a:pt x="285700" y="160625"/>
                  </a:lnTo>
                  <a:lnTo>
                    <a:pt x="285700"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57;p4"/>
            <p:cNvSpPr/>
            <p:nvPr/>
          </p:nvSpPr>
          <p:spPr>
            <a:xfrm>
              <a:off x="561875" y="2486675"/>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58;p4"/>
            <p:cNvSpPr/>
            <p:nvPr/>
          </p:nvSpPr>
          <p:spPr>
            <a:xfrm>
              <a:off x="561875" y="2694675"/>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59;p4"/>
            <p:cNvSpPr/>
            <p:nvPr/>
          </p:nvSpPr>
          <p:spPr>
            <a:xfrm>
              <a:off x="561875" y="28923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60;p4"/>
            <p:cNvSpPr/>
            <p:nvPr/>
          </p:nvSpPr>
          <p:spPr>
            <a:xfrm>
              <a:off x="561875" y="310000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61;p4"/>
            <p:cNvSpPr/>
            <p:nvPr/>
          </p:nvSpPr>
          <p:spPr>
            <a:xfrm>
              <a:off x="561875" y="16757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62;p4"/>
            <p:cNvSpPr/>
            <p:nvPr/>
          </p:nvSpPr>
          <p:spPr>
            <a:xfrm>
              <a:off x="561875" y="188370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63;p4"/>
            <p:cNvSpPr/>
            <p:nvPr/>
          </p:nvSpPr>
          <p:spPr>
            <a:xfrm>
              <a:off x="561875" y="208135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64;p4"/>
            <p:cNvSpPr/>
            <p:nvPr/>
          </p:nvSpPr>
          <p:spPr>
            <a:xfrm>
              <a:off x="561875" y="228902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65;p4"/>
            <p:cNvSpPr/>
            <p:nvPr/>
          </p:nvSpPr>
          <p:spPr>
            <a:xfrm>
              <a:off x="561875" y="107272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66;p4"/>
            <p:cNvSpPr/>
            <p:nvPr/>
          </p:nvSpPr>
          <p:spPr>
            <a:xfrm>
              <a:off x="561875" y="127037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67;p4"/>
            <p:cNvSpPr/>
            <p:nvPr/>
          </p:nvSpPr>
          <p:spPr>
            <a:xfrm>
              <a:off x="561875" y="147805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68;p4"/>
            <p:cNvSpPr/>
            <p:nvPr/>
          </p:nvSpPr>
          <p:spPr>
            <a:xfrm>
              <a:off x="561875" y="41086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69;p4"/>
            <p:cNvSpPr/>
            <p:nvPr/>
          </p:nvSpPr>
          <p:spPr>
            <a:xfrm>
              <a:off x="561875" y="43166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70;p4"/>
            <p:cNvSpPr/>
            <p:nvPr/>
          </p:nvSpPr>
          <p:spPr>
            <a:xfrm>
              <a:off x="561875" y="451425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71;p4"/>
            <p:cNvSpPr/>
            <p:nvPr/>
          </p:nvSpPr>
          <p:spPr>
            <a:xfrm>
              <a:off x="561875" y="472192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72;p4"/>
            <p:cNvSpPr/>
            <p:nvPr/>
          </p:nvSpPr>
          <p:spPr>
            <a:xfrm>
              <a:off x="561875" y="3297650"/>
              <a:ext cx="6818750" cy="0"/>
            </a:xfrm>
            <a:custGeom>
              <a:avLst/>
              <a:gdLst/>
              <a:ahLst/>
              <a:cxnLst/>
              <a:rect l="l" t="t" r="r" b="b"/>
              <a:pathLst>
                <a:path w="272750"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73;p4"/>
            <p:cNvSpPr/>
            <p:nvPr/>
          </p:nvSpPr>
          <p:spPr>
            <a:xfrm>
              <a:off x="561875" y="350562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4"/>
            <p:cNvSpPr/>
            <p:nvPr/>
          </p:nvSpPr>
          <p:spPr>
            <a:xfrm>
              <a:off x="561875" y="370327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4"/>
            <p:cNvSpPr/>
            <p:nvPr/>
          </p:nvSpPr>
          <p:spPr>
            <a:xfrm>
              <a:off x="561875" y="391095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76;p4"/>
            <p:cNvSpPr/>
            <p:nvPr/>
          </p:nvSpPr>
          <p:spPr>
            <a:xfrm>
              <a:off x="514825" y="859725"/>
              <a:ext cx="25" cy="4005275"/>
            </a:xfrm>
            <a:custGeom>
              <a:avLst/>
              <a:gdLst/>
              <a:ahLst/>
              <a:cxnLst/>
              <a:rect l="l" t="t" r="r" b="b"/>
              <a:pathLst>
                <a:path w="1" h="160211" fill="none" extrusionOk="0">
                  <a:moveTo>
                    <a:pt x="0" y="0"/>
                  </a:moveTo>
                  <a:lnTo>
                    <a:pt x="0" y="160211"/>
                  </a:lnTo>
                </a:path>
              </a:pathLst>
            </a:custGeom>
            <a:noFill/>
            <a:ln w="7850" cap="flat" cmpd="sng">
              <a:solidFill>
                <a:schemeClr val="dk1"/>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77;p4"/>
            <p:cNvSpPr/>
            <p:nvPr/>
          </p:nvSpPr>
          <p:spPr>
            <a:xfrm>
              <a:off x="563750" y="859725"/>
              <a:ext cx="25" cy="4005275"/>
            </a:xfrm>
            <a:custGeom>
              <a:avLst/>
              <a:gdLst/>
              <a:ahLst/>
              <a:cxnLst/>
              <a:rect l="l" t="t" r="r" b="b"/>
              <a:pathLst>
                <a:path w="1" h="160211" fill="none" extrusionOk="0">
                  <a:moveTo>
                    <a:pt x="1" y="0"/>
                  </a:moveTo>
                  <a:lnTo>
                    <a:pt x="1" y="160211"/>
                  </a:lnTo>
                </a:path>
              </a:pathLst>
            </a:custGeom>
            <a:noFill/>
            <a:ln w="7850" cap="flat" cmpd="sng">
              <a:solidFill>
                <a:schemeClr val="dk1"/>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8" name="Google Shape;78;p4"/>
          <p:cNvSpPr txBox="1">
            <a:spLocks noGrp="1"/>
          </p:cNvSpPr>
          <p:nvPr>
            <p:ph type="title"/>
          </p:nvPr>
        </p:nvSpPr>
        <p:spPr>
          <a:xfrm>
            <a:off x="720000" y="540000"/>
            <a:ext cx="7704000" cy="360000"/>
          </a:xfrm>
          <a:prstGeom prst="rect">
            <a:avLst/>
          </a:prstGeom>
        </p:spPr>
        <p:txBody>
          <a:bodyPr spcFirstLastPara="1" wrap="square" lIns="0" tIns="0" rIns="0" bIns="0" anchor="t" anchorCtr="0">
            <a:noAutofit/>
          </a:bodyPr>
          <a:lstStyle>
            <a:lvl1pPr lvl="0" rtl="0">
              <a:spcBef>
                <a:spcPts val="0"/>
              </a:spcBef>
              <a:spcAft>
                <a:spcPts val="0"/>
              </a:spcAft>
              <a:buSzPts val="3000"/>
              <a:buNone/>
              <a:defRPr sz="3000"/>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endParaRPr/>
          </a:p>
        </p:txBody>
      </p:sp>
      <p:sp>
        <p:nvSpPr>
          <p:cNvPr id="79" name="Google Shape;79;p4"/>
          <p:cNvSpPr txBox="1">
            <a:spLocks noGrp="1"/>
          </p:cNvSpPr>
          <p:nvPr>
            <p:ph type="body" idx="1"/>
          </p:nvPr>
        </p:nvSpPr>
        <p:spPr>
          <a:xfrm>
            <a:off x="720000" y="1246924"/>
            <a:ext cx="7704000" cy="3440100"/>
          </a:xfrm>
          <a:prstGeom prst="rect">
            <a:avLst/>
          </a:prstGeom>
        </p:spPr>
        <p:txBody>
          <a:bodyPr spcFirstLastPara="1" wrap="square" lIns="91425" tIns="91425" rIns="91425" bIns="91425" anchor="t" anchorCtr="0">
            <a:noAutofit/>
          </a:bodyPr>
          <a:lstStyle>
            <a:lvl1pPr marL="457200" lvl="0" indent="-304800" rtl="0">
              <a:lnSpc>
                <a:spcPct val="85000"/>
              </a:lnSpc>
              <a:spcBef>
                <a:spcPts val="0"/>
              </a:spcBef>
              <a:spcAft>
                <a:spcPts val="0"/>
              </a:spcAft>
              <a:buClr>
                <a:schemeClr val="dk1"/>
              </a:buClr>
              <a:buSzPts val="1200"/>
              <a:buChar char="●"/>
              <a:defRPr sz="1200"/>
            </a:lvl1pPr>
            <a:lvl2pPr marL="914400" lvl="1" indent="-304800" rtl="0">
              <a:spcBef>
                <a:spcPts val="500"/>
              </a:spcBef>
              <a:spcAft>
                <a:spcPts val="0"/>
              </a:spcAft>
              <a:buSzPts val="1200"/>
              <a:buChar char="○"/>
              <a:defRPr sz="1200"/>
            </a:lvl2pPr>
            <a:lvl3pPr marL="1371600" lvl="2" indent="-304800" rtl="0">
              <a:spcBef>
                <a:spcPts val="1600"/>
              </a:spcBef>
              <a:spcAft>
                <a:spcPts val="0"/>
              </a:spcAft>
              <a:buSzPts val="1200"/>
              <a:buChar char="■"/>
              <a:defRPr sz="1200"/>
            </a:lvl3pPr>
            <a:lvl4pPr marL="1828800" lvl="3" indent="-304800" rtl="0">
              <a:spcBef>
                <a:spcPts val="1600"/>
              </a:spcBef>
              <a:spcAft>
                <a:spcPts val="0"/>
              </a:spcAft>
              <a:buSzPts val="1200"/>
              <a:buChar char="●"/>
              <a:defRPr sz="1200"/>
            </a:lvl4pPr>
            <a:lvl5pPr marL="2286000" lvl="4" indent="-304800" rtl="0">
              <a:spcBef>
                <a:spcPts val="1600"/>
              </a:spcBef>
              <a:spcAft>
                <a:spcPts val="0"/>
              </a:spcAft>
              <a:buSzPts val="1200"/>
              <a:buChar char="○"/>
              <a:defRPr sz="1200"/>
            </a:lvl5pPr>
            <a:lvl6pPr marL="2743200" lvl="5" indent="-304800" rtl="0">
              <a:spcBef>
                <a:spcPts val="1600"/>
              </a:spcBef>
              <a:spcAft>
                <a:spcPts val="0"/>
              </a:spcAft>
              <a:buSzPts val="1200"/>
              <a:buChar char="■"/>
              <a:defRPr sz="1200"/>
            </a:lvl6pPr>
            <a:lvl7pPr marL="3200400" lvl="6" indent="-304800" rtl="0">
              <a:spcBef>
                <a:spcPts val="1600"/>
              </a:spcBef>
              <a:spcAft>
                <a:spcPts val="0"/>
              </a:spcAft>
              <a:buSzPts val="1200"/>
              <a:buChar char="●"/>
              <a:defRPr sz="1200"/>
            </a:lvl7pPr>
            <a:lvl8pPr marL="3657600" lvl="7" indent="-304800" rtl="0">
              <a:spcBef>
                <a:spcPts val="1600"/>
              </a:spcBef>
              <a:spcAft>
                <a:spcPts val="0"/>
              </a:spcAft>
              <a:buSzPts val="1200"/>
              <a:buChar char="○"/>
              <a:defRPr sz="1200"/>
            </a:lvl8pPr>
            <a:lvl9pPr marL="4114800" lvl="8" indent="-304800" rtl="0">
              <a:spcBef>
                <a:spcPts val="1600"/>
              </a:spcBef>
              <a:spcAft>
                <a:spcPts val="1600"/>
              </a:spcAft>
              <a:buSzPts val="1200"/>
              <a:buChar char="■"/>
              <a:defRPr sz="1200"/>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able Of Contents">
  <p:cSld name="CUSTOM_1">
    <p:spTree>
      <p:nvGrpSpPr>
        <p:cNvPr id="1" name="Shape 80"/>
        <p:cNvGrpSpPr/>
        <p:nvPr/>
      </p:nvGrpSpPr>
      <p:grpSpPr>
        <a:xfrm>
          <a:off x="0" y="0"/>
          <a:ext cx="0" cy="0"/>
          <a:chOff x="0" y="0"/>
          <a:chExt cx="0" cy="0"/>
        </a:xfrm>
      </p:grpSpPr>
      <p:grpSp>
        <p:nvGrpSpPr>
          <p:cNvPr id="81" name="Google Shape;81;p5"/>
          <p:cNvGrpSpPr/>
          <p:nvPr/>
        </p:nvGrpSpPr>
        <p:grpSpPr>
          <a:xfrm>
            <a:off x="-174525" y="-22399"/>
            <a:ext cx="9487164" cy="5193049"/>
            <a:chOff x="-174525" y="-22399"/>
            <a:chExt cx="9487164" cy="5193049"/>
          </a:xfrm>
        </p:grpSpPr>
        <p:sp>
          <p:nvSpPr>
            <p:cNvPr id="82" name="Google Shape;82;p5"/>
            <p:cNvSpPr/>
            <p:nvPr/>
          </p:nvSpPr>
          <p:spPr>
            <a:xfrm>
              <a:off x="-174525" y="-22399"/>
              <a:ext cx="9487164" cy="5188298"/>
            </a:xfrm>
            <a:custGeom>
              <a:avLst/>
              <a:gdLst/>
              <a:ahLst/>
              <a:cxnLst/>
              <a:rect l="l" t="t" r="r" b="b"/>
              <a:pathLst>
                <a:path w="264469" h="144360" extrusionOk="0">
                  <a:moveTo>
                    <a:pt x="125024" y="0"/>
                  </a:moveTo>
                  <a:cubicBezTo>
                    <a:pt x="124865" y="0"/>
                    <a:pt x="124702" y="4"/>
                    <a:pt x="124536" y="11"/>
                  </a:cubicBezTo>
                  <a:lnTo>
                    <a:pt x="4940" y="11"/>
                  </a:lnTo>
                  <a:cubicBezTo>
                    <a:pt x="1569" y="65"/>
                    <a:pt x="0" y="1705"/>
                    <a:pt x="226" y="4914"/>
                  </a:cubicBezTo>
                  <a:lnTo>
                    <a:pt x="226" y="138500"/>
                  </a:lnTo>
                  <a:cubicBezTo>
                    <a:pt x="208" y="142159"/>
                    <a:pt x="1811" y="143993"/>
                    <a:pt x="5034" y="143993"/>
                  </a:cubicBezTo>
                  <a:cubicBezTo>
                    <a:pt x="5185" y="143993"/>
                    <a:pt x="5340" y="143989"/>
                    <a:pt x="5499" y="143981"/>
                  </a:cubicBezTo>
                  <a:cubicBezTo>
                    <a:pt x="23166" y="144233"/>
                    <a:pt x="61538" y="144359"/>
                    <a:pt x="76177" y="144359"/>
                  </a:cubicBezTo>
                  <a:cubicBezTo>
                    <a:pt x="90824" y="144359"/>
                    <a:pt x="107103" y="144233"/>
                    <a:pt x="125041" y="143981"/>
                  </a:cubicBezTo>
                  <a:cubicBezTo>
                    <a:pt x="129025" y="143963"/>
                    <a:pt x="130900" y="142007"/>
                    <a:pt x="130675" y="138122"/>
                  </a:cubicBezTo>
                  <a:lnTo>
                    <a:pt x="130675" y="6393"/>
                  </a:lnTo>
                  <a:cubicBezTo>
                    <a:pt x="130839" y="2139"/>
                    <a:pt x="128956" y="0"/>
                    <a:pt x="125024" y="0"/>
                  </a:cubicBezTo>
                  <a:close/>
                  <a:moveTo>
                    <a:pt x="139427" y="0"/>
                  </a:moveTo>
                  <a:cubicBezTo>
                    <a:pt x="135503" y="0"/>
                    <a:pt x="133611" y="2139"/>
                    <a:pt x="133776" y="6393"/>
                  </a:cubicBezTo>
                  <a:lnTo>
                    <a:pt x="133776" y="138122"/>
                  </a:lnTo>
                  <a:cubicBezTo>
                    <a:pt x="133550" y="142007"/>
                    <a:pt x="135434" y="143963"/>
                    <a:pt x="139409" y="143981"/>
                  </a:cubicBezTo>
                  <a:cubicBezTo>
                    <a:pt x="157347" y="144233"/>
                    <a:pt x="173635" y="144359"/>
                    <a:pt x="188274" y="144359"/>
                  </a:cubicBezTo>
                  <a:cubicBezTo>
                    <a:pt x="202912" y="144359"/>
                    <a:pt x="241294" y="144233"/>
                    <a:pt x="258970" y="143981"/>
                  </a:cubicBezTo>
                  <a:cubicBezTo>
                    <a:pt x="259129" y="143989"/>
                    <a:pt x="259285" y="143993"/>
                    <a:pt x="259437" y="143993"/>
                  </a:cubicBezTo>
                  <a:cubicBezTo>
                    <a:pt x="262675" y="143993"/>
                    <a:pt x="264277" y="142159"/>
                    <a:pt x="264243" y="138500"/>
                  </a:cubicBezTo>
                  <a:lnTo>
                    <a:pt x="264243" y="4914"/>
                  </a:lnTo>
                  <a:cubicBezTo>
                    <a:pt x="264468" y="1705"/>
                    <a:pt x="262900" y="65"/>
                    <a:pt x="259529" y="11"/>
                  </a:cubicBezTo>
                  <a:lnTo>
                    <a:pt x="139914" y="11"/>
                  </a:lnTo>
                  <a:cubicBezTo>
                    <a:pt x="139749" y="4"/>
                    <a:pt x="139586" y="0"/>
                    <a:pt x="13942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83" name="Google Shape;83;p5"/>
            <p:cNvCxnSpPr/>
            <p:nvPr/>
          </p:nvCxnSpPr>
          <p:spPr>
            <a:xfrm>
              <a:off x="-166800" y="540000"/>
              <a:ext cx="4681500" cy="0"/>
            </a:xfrm>
            <a:prstGeom prst="straightConnector1">
              <a:avLst/>
            </a:prstGeom>
            <a:noFill/>
            <a:ln w="9525" cap="flat" cmpd="sng">
              <a:solidFill>
                <a:srgbClr val="6D9EEB"/>
              </a:solidFill>
              <a:prstDash val="solid"/>
              <a:round/>
              <a:headEnd type="none" w="med" len="med"/>
              <a:tailEnd type="none" w="med" len="med"/>
            </a:ln>
          </p:spPr>
        </p:cxnSp>
        <p:grpSp>
          <p:nvGrpSpPr>
            <p:cNvPr id="84" name="Google Shape;84;p5"/>
            <p:cNvGrpSpPr/>
            <p:nvPr/>
          </p:nvGrpSpPr>
          <p:grpSpPr>
            <a:xfrm>
              <a:off x="263005" y="845117"/>
              <a:ext cx="3790149" cy="3960313"/>
              <a:chOff x="263005" y="845117"/>
              <a:chExt cx="3790149" cy="3960313"/>
            </a:xfrm>
          </p:grpSpPr>
          <p:sp>
            <p:nvSpPr>
              <p:cNvPr id="85" name="Google Shape;85;p5"/>
              <p:cNvSpPr/>
              <p:nvPr/>
            </p:nvSpPr>
            <p:spPr>
              <a:xfrm>
                <a:off x="263005" y="3941386"/>
                <a:ext cx="3790149" cy="19569"/>
              </a:xfrm>
              <a:custGeom>
                <a:avLst/>
                <a:gdLst/>
                <a:ahLst/>
                <a:cxnLst/>
                <a:rect l="l" t="t" r="r" b="b"/>
                <a:pathLst>
                  <a:path w="109629" h="551" extrusionOk="0">
                    <a:moveTo>
                      <a:pt x="271" y="0"/>
                    </a:moveTo>
                    <a:cubicBezTo>
                      <a:pt x="118" y="9"/>
                      <a:pt x="1" y="127"/>
                      <a:pt x="1" y="280"/>
                    </a:cubicBezTo>
                    <a:cubicBezTo>
                      <a:pt x="1" y="424"/>
                      <a:pt x="118" y="550"/>
                      <a:pt x="271" y="550"/>
                    </a:cubicBezTo>
                    <a:lnTo>
                      <a:pt x="13909" y="496"/>
                    </a:lnTo>
                    <a:lnTo>
                      <a:pt x="27538" y="478"/>
                    </a:lnTo>
                    <a:lnTo>
                      <a:pt x="54814" y="451"/>
                    </a:lnTo>
                    <a:lnTo>
                      <a:pt x="82082" y="478"/>
                    </a:lnTo>
                    <a:lnTo>
                      <a:pt x="95720" y="496"/>
                    </a:lnTo>
                    <a:lnTo>
                      <a:pt x="109349" y="550"/>
                    </a:lnTo>
                    <a:lnTo>
                      <a:pt x="109358" y="550"/>
                    </a:lnTo>
                    <a:cubicBezTo>
                      <a:pt x="109502" y="550"/>
                      <a:pt x="109628" y="424"/>
                      <a:pt x="109619" y="271"/>
                    </a:cubicBezTo>
                    <a:cubicBezTo>
                      <a:pt x="109619" y="127"/>
                      <a:pt x="109502" y="0"/>
                      <a:pt x="109349" y="0"/>
                    </a:cubicBezTo>
                    <a:lnTo>
                      <a:pt x="95720" y="55"/>
                    </a:lnTo>
                    <a:lnTo>
                      <a:pt x="82082" y="73"/>
                    </a:lnTo>
                    <a:lnTo>
                      <a:pt x="54814" y="109"/>
                    </a:lnTo>
                    <a:lnTo>
                      <a:pt x="27538" y="73"/>
                    </a:lnTo>
                    <a:lnTo>
                      <a:pt x="13909" y="55"/>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86;p5"/>
              <p:cNvSpPr/>
              <p:nvPr/>
            </p:nvSpPr>
            <p:spPr>
              <a:xfrm>
                <a:off x="263005" y="4223091"/>
                <a:ext cx="3790149" cy="19249"/>
              </a:xfrm>
              <a:custGeom>
                <a:avLst/>
                <a:gdLst/>
                <a:ahLst/>
                <a:cxnLst/>
                <a:rect l="l" t="t" r="r" b="b"/>
                <a:pathLst>
                  <a:path w="109629" h="542" extrusionOk="0">
                    <a:moveTo>
                      <a:pt x="271" y="1"/>
                    </a:moveTo>
                    <a:cubicBezTo>
                      <a:pt x="118" y="1"/>
                      <a:pt x="1" y="118"/>
                      <a:pt x="1" y="271"/>
                    </a:cubicBezTo>
                    <a:cubicBezTo>
                      <a:pt x="1" y="424"/>
                      <a:pt x="118" y="541"/>
                      <a:pt x="271" y="541"/>
                    </a:cubicBezTo>
                    <a:lnTo>
                      <a:pt x="13909" y="487"/>
                    </a:lnTo>
                    <a:lnTo>
                      <a:pt x="27538" y="469"/>
                    </a:lnTo>
                    <a:lnTo>
                      <a:pt x="54814" y="442"/>
                    </a:lnTo>
                    <a:lnTo>
                      <a:pt x="82082" y="478"/>
                    </a:lnTo>
                    <a:lnTo>
                      <a:pt x="95720" y="496"/>
                    </a:lnTo>
                    <a:lnTo>
                      <a:pt x="109349" y="541"/>
                    </a:lnTo>
                    <a:lnTo>
                      <a:pt x="109358" y="541"/>
                    </a:lnTo>
                    <a:cubicBezTo>
                      <a:pt x="109502" y="541"/>
                      <a:pt x="109628" y="415"/>
                      <a:pt x="109619" y="271"/>
                    </a:cubicBezTo>
                    <a:cubicBezTo>
                      <a:pt x="109619" y="118"/>
                      <a:pt x="109502" y="1"/>
                      <a:pt x="109349" y="1"/>
                    </a:cubicBezTo>
                    <a:lnTo>
                      <a:pt x="95720" y="46"/>
                    </a:lnTo>
                    <a:lnTo>
                      <a:pt x="82082" y="64"/>
                    </a:lnTo>
                    <a:lnTo>
                      <a:pt x="54814" y="100"/>
                    </a:lnTo>
                    <a:lnTo>
                      <a:pt x="27538" y="64"/>
                    </a:lnTo>
                    <a:lnTo>
                      <a:pt x="13909" y="46"/>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87;p5"/>
              <p:cNvSpPr/>
              <p:nvPr/>
            </p:nvSpPr>
            <p:spPr>
              <a:xfrm>
                <a:off x="263005" y="4504476"/>
                <a:ext cx="3790149" cy="19249"/>
              </a:xfrm>
              <a:custGeom>
                <a:avLst/>
                <a:gdLst/>
                <a:ahLst/>
                <a:cxnLst/>
                <a:rect l="l" t="t" r="r" b="b"/>
                <a:pathLst>
                  <a:path w="109629" h="542" extrusionOk="0">
                    <a:moveTo>
                      <a:pt x="271" y="1"/>
                    </a:moveTo>
                    <a:cubicBezTo>
                      <a:pt x="118" y="1"/>
                      <a:pt x="1" y="127"/>
                      <a:pt x="1" y="271"/>
                    </a:cubicBezTo>
                    <a:cubicBezTo>
                      <a:pt x="1" y="425"/>
                      <a:pt x="118" y="542"/>
                      <a:pt x="271" y="542"/>
                    </a:cubicBezTo>
                    <a:lnTo>
                      <a:pt x="13909" y="497"/>
                    </a:lnTo>
                    <a:lnTo>
                      <a:pt x="27538" y="479"/>
                    </a:lnTo>
                    <a:lnTo>
                      <a:pt x="54814" y="443"/>
                    </a:lnTo>
                    <a:lnTo>
                      <a:pt x="82082" y="479"/>
                    </a:lnTo>
                    <a:lnTo>
                      <a:pt x="95720" y="497"/>
                    </a:lnTo>
                    <a:lnTo>
                      <a:pt x="109349" y="542"/>
                    </a:lnTo>
                    <a:lnTo>
                      <a:pt x="109358" y="542"/>
                    </a:lnTo>
                    <a:cubicBezTo>
                      <a:pt x="109502" y="542"/>
                      <a:pt x="109628" y="425"/>
                      <a:pt x="109619" y="271"/>
                    </a:cubicBezTo>
                    <a:cubicBezTo>
                      <a:pt x="109619" y="118"/>
                      <a:pt x="109502" y="1"/>
                      <a:pt x="109349" y="1"/>
                    </a:cubicBezTo>
                    <a:lnTo>
                      <a:pt x="95720" y="46"/>
                    </a:lnTo>
                    <a:lnTo>
                      <a:pt x="82082" y="64"/>
                    </a:lnTo>
                    <a:lnTo>
                      <a:pt x="54814" y="100"/>
                    </a:lnTo>
                    <a:lnTo>
                      <a:pt x="27538" y="73"/>
                    </a:lnTo>
                    <a:lnTo>
                      <a:pt x="13909" y="55"/>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88;p5"/>
              <p:cNvSpPr/>
              <p:nvPr/>
            </p:nvSpPr>
            <p:spPr>
              <a:xfrm>
                <a:off x="263005" y="3378615"/>
                <a:ext cx="3790149" cy="19214"/>
              </a:xfrm>
              <a:custGeom>
                <a:avLst/>
                <a:gdLst/>
                <a:ahLst/>
                <a:cxnLst/>
                <a:rect l="l" t="t" r="r" b="b"/>
                <a:pathLst>
                  <a:path w="109629" h="541" extrusionOk="0">
                    <a:moveTo>
                      <a:pt x="271" y="0"/>
                    </a:moveTo>
                    <a:cubicBezTo>
                      <a:pt x="118" y="0"/>
                      <a:pt x="1" y="117"/>
                      <a:pt x="1" y="270"/>
                    </a:cubicBezTo>
                    <a:cubicBezTo>
                      <a:pt x="1" y="424"/>
                      <a:pt x="118" y="541"/>
                      <a:pt x="271" y="541"/>
                    </a:cubicBezTo>
                    <a:lnTo>
                      <a:pt x="13909" y="487"/>
                    </a:lnTo>
                    <a:lnTo>
                      <a:pt x="27538" y="469"/>
                    </a:lnTo>
                    <a:lnTo>
                      <a:pt x="54814" y="442"/>
                    </a:lnTo>
                    <a:lnTo>
                      <a:pt x="82082" y="478"/>
                    </a:lnTo>
                    <a:lnTo>
                      <a:pt x="95720" y="496"/>
                    </a:lnTo>
                    <a:lnTo>
                      <a:pt x="109349" y="541"/>
                    </a:lnTo>
                    <a:lnTo>
                      <a:pt x="109358" y="541"/>
                    </a:lnTo>
                    <a:cubicBezTo>
                      <a:pt x="109502" y="541"/>
                      <a:pt x="109628" y="415"/>
                      <a:pt x="109619" y="270"/>
                    </a:cubicBezTo>
                    <a:cubicBezTo>
                      <a:pt x="109619" y="117"/>
                      <a:pt x="109502" y="0"/>
                      <a:pt x="109349" y="0"/>
                    </a:cubicBezTo>
                    <a:lnTo>
                      <a:pt x="95720" y="45"/>
                    </a:lnTo>
                    <a:lnTo>
                      <a:pt x="82082" y="63"/>
                    </a:lnTo>
                    <a:lnTo>
                      <a:pt x="54814" y="99"/>
                    </a:lnTo>
                    <a:lnTo>
                      <a:pt x="27538" y="63"/>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 name="Google Shape;89;p5"/>
              <p:cNvSpPr/>
              <p:nvPr/>
            </p:nvSpPr>
            <p:spPr>
              <a:xfrm>
                <a:off x="263005" y="3660001"/>
                <a:ext cx="3790149" cy="19249"/>
              </a:xfrm>
              <a:custGeom>
                <a:avLst/>
                <a:gdLst/>
                <a:ahLst/>
                <a:cxnLst/>
                <a:rect l="l" t="t" r="r" b="b"/>
                <a:pathLst>
                  <a:path w="109629" h="542" extrusionOk="0">
                    <a:moveTo>
                      <a:pt x="271" y="0"/>
                    </a:moveTo>
                    <a:cubicBezTo>
                      <a:pt x="118" y="0"/>
                      <a:pt x="1" y="126"/>
                      <a:pt x="1" y="271"/>
                    </a:cubicBezTo>
                    <a:cubicBezTo>
                      <a:pt x="1" y="424"/>
                      <a:pt x="118" y="541"/>
                      <a:pt x="271" y="541"/>
                    </a:cubicBezTo>
                    <a:lnTo>
                      <a:pt x="13909" y="496"/>
                    </a:lnTo>
                    <a:lnTo>
                      <a:pt x="27538" y="478"/>
                    </a:lnTo>
                    <a:lnTo>
                      <a:pt x="54814" y="442"/>
                    </a:lnTo>
                    <a:lnTo>
                      <a:pt x="82082" y="478"/>
                    </a:lnTo>
                    <a:lnTo>
                      <a:pt x="95720" y="496"/>
                    </a:lnTo>
                    <a:lnTo>
                      <a:pt x="109349" y="541"/>
                    </a:lnTo>
                    <a:lnTo>
                      <a:pt x="109358" y="541"/>
                    </a:lnTo>
                    <a:cubicBezTo>
                      <a:pt x="109502" y="541"/>
                      <a:pt x="109628" y="424"/>
                      <a:pt x="109619" y="271"/>
                    </a:cubicBezTo>
                    <a:cubicBezTo>
                      <a:pt x="109619" y="117"/>
                      <a:pt x="109502" y="0"/>
                      <a:pt x="109349" y="0"/>
                    </a:cubicBezTo>
                    <a:lnTo>
                      <a:pt x="95720" y="45"/>
                    </a:lnTo>
                    <a:lnTo>
                      <a:pt x="82082" y="63"/>
                    </a:lnTo>
                    <a:lnTo>
                      <a:pt x="54814" y="99"/>
                    </a:lnTo>
                    <a:lnTo>
                      <a:pt x="27538" y="72"/>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 name="Google Shape;90;p5"/>
              <p:cNvSpPr/>
              <p:nvPr/>
            </p:nvSpPr>
            <p:spPr>
              <a:xfrm>
                <a:off x="263005" y="3097194"/>
                <a:ext cx="3790149" cy="19249"/>
              </a:xfrm>
              <a:custGeom>
                <a:avLst/>
                <a:gdLst/>
                <a:ahLst/>
                <a:cxnLst/>
                <a:rect l="l" t="t" r="r" b="b"/>
                <a:pathLst>
                  <a:path w="109629" h="542" extrusionOk="0">
                    <a:moveTo>
                      <a:pt x="109364" y="0"/>
                    </a:moveTo>
                    <a:cubicBezTo>
                      <a:pt x="109359" y="0"/>
                      <a:pt x="109354" y="0"/>
                      <a:pt x="109349" y="1"/>
                    </a:cubicBezTo>
                    <a:lnTo>
                      <a:pt x="95720" y="46"/>
                    </a:lnTo>
                    <a:lnTo>
                      <a:pt x="82082" y="64"/>
                    </a:lnTo>
                    <a:lnTo>
                      <a:pt x="54814" y="100"/>
                    </a:lnTo>
                    <a:lnTo>
                      <a:pt x="27538" y="64"/>
                    </a:lnTo>
                    <a:lnTo>
                      <a:pt x="13909" y="46"/>
                    </a:lnTo>
                    <a:lnTo>
                      <a:pt x="271" y="1"/>
                    </a:lnTo>
                    <a:cubicBezTo>
                      <a:pt x="118" y="1"/>
                      <a:pt x="1" y="118"/>
                      <a:pt x="1" y="271"/>
                    </a:cubicBezTo>
                    <a:cubicBezTo>
                      <a:pt x="1" y="415"/>
                      <a:pt x="118" y="542"/>
                      <a:pt x="271" y="542"/>
                    </a:cubicBezTo>
                    <a:lnTo>
                      <a:pt x="13909" y="488"/>
                    </a:lnTo>
                    <a:lnTo>
                      <a:pt x="27538" y="470"/>
                    </a:lnTo>
                    <a:lnTo>
                      <a:pt x="54814" y="442"/>
                    </a:lnTo>
                    <a:lnTo>
                      <a:pt x="82082" y="470"/>
                    </a:lnTo>
                    <a:lnTo>
                      <a:pt x="95720" y="488"/>
                    </a:lnTo>
                    <a:lnTo>
                      <a:pt x="109349" y="542"/>
                    </a:lnTo>
                    <a:lnTo>
                      <a:pt x="109358" y="542"/>
                    </a:lnTo>
                    <a:cubicBezTo>
                      <a:pt x="109502" y="542"/>
                      <a:pt x="109628" y="415"/>
                      <a:pt x="109619" y="262"/>
                    </a:cubicBezTo>
                    <a:cubicBezTo>
                      <a:pt x="109619" y="123"/>
                      <a:pt x="109510" y="0"/>
                      <a:pt x="109364" y="0"/>
                    </a:cubicBez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91;p5"/>
              <p:cNvSpPr/>
              <p:nvPr/>
            </p:nvSpPr>
            <p:spPr>
              <a:xfrm>
                <a:off x="263005" y="2252683"/>
                <a:ext cx="3790149" cy="19249"/>
              </a:xfrm>
              <a:custGeom>
                <a:avLst/>
                <a:gdLst/>
                <a:ahLst/>
                <a:cxnLst/>
                <a:rect l="l" t="t" r="r" b="b"/>
                <a:pathLst>
                  <a:path w="109629" h="542" extrusionOk="0">
                    <a:moveTo>
                      <a:pt x="109364" y="1"/>
                    </a:moveTo>
                    <a:cubicBezTo>
                      <a:pt x="109359" y="1"/>
                      <a:pt x="109354" y="1"/>
                      <a:pt x="109349" y="1"/>
                    </a:cubicBezTo>
                    <a:lnTo>
                      <a:pt x="95720" y="46"/>
                    </a:lnTo>
                    <a:lnTo>
                      <a:pt x="82082" y="64"/>
                    </a:lnTo>
                    <a:lnTo>
                      <a:pt x="54814" y="100"/>
                    </a:lnTo>
                    <a:lnTo>
                      <a:pt x="27538" y="64"/>
                    </a:lnTo>
                    <a:lnTo>
                      <a:pt x="13909" y="46"/>
                    </a:lnTo>
                    <a:lnTo>
                      <a:pt x="271" y="1"/>
                    </a:lnTo>
                    <a:cubicBezTo>
                      <a:pt x="118" y="1"/>
                      <a:pt x="1" y="118"/>
                      <a:pt x="1" y="272"/>
                    </a:cubicBezTo>
                    <a:cubicBezTo>
                      <a:pt x="1" y="416"/>
                      <a:pt x="118" y="542"/>
                      <a:pt x="271" y="542"/>
                    </a:cubicBezTo>
                    <a:lnTo>
                      <a:pt x="13909" y="488"/>
                    </a:lnTo>
                    <a:lnTo>
                      <a:pt x="27538" y="470"/>
                    </a:lnTo>
                    <a:lnTo>
                      <a:pt x="54814" y="443"/>
                    </a:lnTo>
                    <a:lnTo>
                      <a:pt x="82082" y="470"/>
                    </a:lnTo>
                    <a:lnTo>
                      <a:pt x="95720" y="488"/>
                    </a:lnTo>
                    <a:lnTo>
                      <a:pt x="109349" y="542"/>
                    </a:lnTo>
                    <a:lnTo>
                      <a:pt x="109358" y="542"/>
                    </a:lnTo>
                    <a:cubicBezTo>
                      <a:pt x="109502" y="542"/>
                      <a:pt x="109628" y="416"/>
                      <a:pt x="109619" y="272"/>
                    </a:cubicBezTo>
                    <a:cubicBezTo>
                      <a:pt x="109619" y="124"/>
                      <a:pt x="109510" y="1"/>
                      <a:pt x="109364" y="1"/>
                    </a:cubicBez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 name="Google Shape;92;p5"/>
              <p:cNvSpPr/>
              <p:nvPr/>
            </p:nvSpPr>
            <p:spPr>
              <a:xfrm>
                <a:off x="263005" y="2534104"/>
                <a:ext cx="3790149" cy="19249"/>
              </a:xfrm>
              <a:custGeom>
                <a:avLst/>
                <a:gdLst/>
                <a:ahLst/>
                <a:cxnLst/>
                <a:rect l="l" t="t" r="r" b="b"/>
                <a:pathLst>
                  <a:path w="109629" h="542" extrusionOk="0">
                    <a:moveTo>
                      <a:pt x="271" y="0"/>
                    </a:moveTo>
                    <a:cubicBezTo>
                      <a:pt x="118" y="0"/>
                      <a:pt x="1" y="118"/>
                      <a:pt x="1" y="271"/>
                    </a:cubicBezTo>
                    <a:cubicBezTo>
                      <a:pt x="1" y="424"/>
                      <a:pt x="118" y="541"/>
                      <a:pt x="271" y="541"/>
                    </a:cubicBezTo>
                    <a:lnTo>
                      <a:pt x="13909" y="487"/>
                    </a:lnTo>
                    <a:lnTo>
                      <a:pt x="27538" y="469"/>
                    </a:lnTo>
                    <a:lnTo>
                      <a:pt x="54814" y="442"/>
                    </a:lnTo>
                    <a:lnTo>
                      <a:pt x="82082" y="478"/>
                    </a:lnTo>
                    <a:lnTo>
                      <a:pt x="95720" y="496"/>
                    </a:lnTo>
                    <a:lnTo>
                      <a:pt x="109349" y="541"/>
                    </a:lnTo>
                    <a:lnTo>
                      <a:pt x="109358" y="541"/>
                    </a:lnTo>
                    <a:cubicBezTo>
                      <a:pt x="109502" y="541"/>
                      <a:pt x="109628" y="415"/>
                      <a:pt x="109619" y="271"/>
                    </a:cubicBezTo>
                    <a:cubicBezTo>
                      <a:pt x="109619" y="118"/>
                      <a:pt x="109502" y="0"/>
                      <a:pt x="109349" y="0"/>
                    </a:cubicBezTo>
                    <a:lnTo>
                      <a:pt x="95720" y="45"/>
                    </a:lnTo>
                    <a:lnTo>
                      <a:pt x="82082" y="63"/>
                    </a:lnTo>
                    <a:lnTo>
                      <a:pt x="54814" y="100"/>
                    </a:lnTo>
                    <a:lnTo>
                      <a:pt x="27538" y="72"/>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 name="Google Shape;93;p5"/>
              <p:cNvSpPr/>
              <p:nvPr/>
            </p:nvSpPr>
            <p:spPr>
              <a:xfrm>
                <a:off x="263005" y="1970978"/>
                <a:ext cx="3790149" cy="19285"/>
              </a:xfrm>
              <a:custGeom>
                <a:avLst/>
                <a:gdLst/>
                <a:ahLst/>
                <a:cxnLst/>
                <a:rect l="l" t="t" r="r" b="b"/>
                <a:pathLst>
                  <a:path w="109629" h="543" extrusionOk="0">
                    <a:moveTo>
                      <a:pt x="271" y="1"/>
                    </a:moveTo>
                    <a:cubicBezTo>
                      <a:pt x="118" y="1"/>
                      <a:pt x="1" y="127"/>
                      <a:pt x="1" y="271"/>
                    </a:cubicBezTo>
                    <a:cubicBezTo>
                      <a:pt x="1" y="419"/>
                      <a:pt x="110" y="542"/>
                      <a:pt x="256" y="542"/>
                    </a:cubicBezTo>
                    <a:cubicBezTo>
                      <a:pt x="261" y="542"/>
                      <a:pt x="266" y="542"/>
                      <a:pt x="271" y="542"/>
                    </a:cubicBezTo>
                    <a:lnTo>
                      <a:pt x="13909" y="497"/>
                    </a:lnTo>
                    <a:lnTo>
                      <a:pt x="27538" y="479"/>
                    </a:lnTo>
                    <a:lnTo>
                      <a:pt x="54814" y="443"/>
                    </a:lnTo>
                    <a:lnTo>
                      <a:pt x="82082" y="479"/>
                    </a:lnTo>
                    <a:lnTo>
                      <a:pt x="95720" y="497"/>
                    </a:lnTo>
                    <a:lnTo>
                      <a:pt x="109349" y="542"/>
                    </a:lnTo>
                    <a:lnTo>
                      <a:pt x="109358" y="542"/>
                    </a:lnTo>
                    <a:cubicBezTo>
                      <a:pt x="109502" y="542"/>
                      <a:pt x="109628" y="425"/>
                      <a:pt x="109619" y="271"/>
                    </a:cubicBezTo>
                    <a:cubicBezTo>
                      <a:pt x="109619" y="127"/>
                      <a:pt x="109502" y="1"/>
                      <a:pt x="109349" y="1"/>
                    </a:cubicBezTo>
                    <a:lnTo>
                      <a:pt x="95720" y="55"/>
                    </a:lnTo>
                    <a:lnTo>
                      <a:pt x="82082" y="73"/>
                    </a:lnTo>
                    <a:lnTo>
                      <a:pt x="54814" y="100"/>
                    </a:lnTo>
                    <a:lnTo>
                      <a:pt x="27538" y="73"/>
                    </a:lnTo>
                    <a:lnTo>
                      <a:pt x="13909" y="55"/>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94;p5"/>
              <p:cNvSpPr/>
              <p:nvPr/>
            </p:nvSpPr>
            <p:spPr>
              <a:xfrm>
                <a:off x="263005" y="1408208"/>
                <a:ext cx="3790149" cy="19249"/>
              </a:xfrm>
              <a:custGeom>
                <a:avLst/>
                <a:gdLst/>
                <a:ahLst/>
                <a:cxnLst/>
                <a:rect l="l" t="t" r="r" b="b"/>
                <a:pathLst>
                  <a:path w="109629" h="542" extrusionOk="0">
                    <a:moveTo>
                      <a:pt x="271" y="1"/>
                    </a:moveTo>
                    <a:cubicBezTo>
                      <a:pt x="118" y="1"/>
                      <a:pt x="1" y="118"/>
                      <a:pt x="1" y="271"/>
                    </a:cubicBezTo>
                    <a:cubicBezTo>
                      <a:pt x="1" y="415"/>
                      <a:pt x="118" y="541"/>
                      <a:pt x="271" y="541"/>
                    </a:cubicBezTo>
                    <a:lnTo>
                      <a:pt x="13909" y="487"/>
                    </a:lnTo>
                    <a:lnTo>
                      <a:pt x="27538" y="469"/>
                    </a:lnTo>
                    <a:lnTo>
                      <a:pt x="54814" y="442"/>
                    </a:lnTo>
                    <a:lnTo>
                      <a:pt x="82082" y="469"/>
                    </a:lnTo>
                    <a:lnTo>
                      <a:pt x="95720" y="487"/>
                    </a:lnTo>
                    <a:lnTo>
                      <a:pt x="109349" y="541"/>
                    </a:lnTo>
                    <a:lnTo>
                      <a:pt x="109358" y="541"/>
                    </a:lnTo>
                    <a:cubicBezTo>
                      <a:pt x="109502" y="541"/>
                      <a:pt x="109628" y="415"/>
                      <a:pt x="109619" y="271"/>
                    </a:cubicBezTo>
                    <a:cubicBezTo>
                      <a:pt x="109619" y="118"/>
                      <a:pt x="109502" y="1"/>
                      <a:pt x="109349" y="1"/>
                    </a:cubicBezTo>
                    <a:lnTo>
                      <a:pt x="95720" y="46"/>
                    </a:lnTo>
                    <a:lnTo>
                      <a:pt x="82082" y="64"/>
                    </a:lnTo>
                    <a:lnTo>
                      <a:pt x="54814" y="100"/>
                    </a:lnTo>
                    <a:lnTo>
                      <a:pt x="27538" y="64"/>
                    </a:lnTo>
                    <a:lnTo>
                      <a:pt x="13909" y="46"/>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 name="Google Shape;95;p5"/>
              <p:cNvSpPr/>
              <p:nvPr/>
            </p:nvSpPr>
            <p:spPr>
              <a:xfrm>
                <a:off x="263005" y="845117"/>
                <a:ext cx="3790149" cy="19214"/>
              </a:xfrm>
              <a:custGeom>
                <a:avLst/>
                <a:gdLst/>
                <a:ahLst/>
                <a:cxnLst/>
                <a:rect l="l" t="t" r="r" b="b"/>
                <a:pathLst>
                  <a:path w="109629" h="541" extrusionOk="0">
                    <a:moveTo>
                      <a:pt x="271" y="0"/>
                    </a:moveTo>
                    <a:cubicBezTo>
                      <a:pt x="118" y="0"/>
                      <a:pt x="1" y="126"/>
                      <a:pt x="1" y="271"/>
                    </a:cubicBezTo>
                    <a:cubicBezTo>
                      <a:pt x="1" y="424"/>
                      <a:pt x="118" y="541"/>
                      <a:pt x="271" y="541"/>
                    </a:cubicBezTo>
                    <a:lnTo>
                      <a:pt x="13909" y="487"/>
                    </a:lnTo>
                    <a:lnTo>
                      <a:pt x="27538" y="469"/>
                    </a:lnTo>
                    <a:lnTo>
                      <a:pt x="54814" y="442"/>
                    </a:lnTo>
                    <a:lnTo>
                      <a:pt x="82082" y="478"/>
                    </a:lnTo>
                    <a:lnTo>
                      <a:pt x="95720" y="496"/>
                    </a:lnTo>
                    <a:lnTo>
                      <a:pt x="109349" y="541"/>
                    </a:lnTo>
                    <a:lnTo>
                      <a:pt x="109358" y="541"/>
                    </a:lnTo>
                    <a:cubicBezTo>
                      <a:pt x="109502" y="541"/>
                      <a:pt x="109628" y="424"/>
                      <a:pt x="109619" y="271"/>
                    </a:cubicBezTo>
                    <a:cubicBezTo>
                      <a:pt x="109619" y="117"/>
                      <a:pt x="109502" y="0"/>
                      <a:pt x="109349" y="0"/>
                    </a:cubicBezTo>
                    <a:lnTo>
                      <a:pt x="95720" y="45"/>
                    </a:lnTo>
                    <a:lnTo>
                      <a:pt x="82082" y="63"/>
                    </a:lnTo>
                    <a:lnTo>
                      <a:pt x="54814" y="99"/>
                    </a:lnTo>
                    <a:lnTo>
                      <a:pt x="27538" y="72"/>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 name="Google Shape;96;p5"/>
              <p:cNvSpPr/>
              <p:nvPr/>
            </p:nvSpPr>
            <p:spPr>
              <a:xfrm>
                <a:off x="263005" y="1126503"/>
                <a:ext cx="3790149" cy="19249"/>
              </a:xfrm>
              <a:custGeom>
                <a:avLst/>
                <a:gdLst/>
                <a:ahLst/>
                <a:cxnLst/>
                <a:rect l="l" t="t" r="r" b="b"/>
                <a:pathLst>
                  <a:path w="109629" h="542" extrusionOk="0">
                    <a:moveTo>
                      <a:pt x="271" y="0"/>
                    </a:moveTo>
                    <a:cubicBezTo>
                      <a:pt x="118" y="0"/>
                      <a:pt x="1" y="126"/>
                      <a:pt x="1" y="271"/>
                    </a:cubicBezTo>
                    <a:cubicBezTo>
                      <a:pt x="1" y="419"/>
                      <a:pt x="110" y="542"/>
                      <a:pt x="256" y="542"/>
                    </a:cubicBezTo>
                    <a:cubicBezTo>
                      <a:pt x="261" y="542"/>
                      <a:pt x="266" y="541"/>
                      <a:pt x="271" y="541"/>
                    </a:cubicBezTo>
                    <a:lnTo>
                      <a:pt x="13909" y="496"/>
                    </a:lnTo>
                    <a:lnTo>
                      <a:pt x="27538" y="478"/>
                    </a:lnTo>
                    <a:lnTo>
                      <a:pt x="54814" y="442"/>
                    </a:lnTo>
                    <a:lnTo>
                      <a:pt x="82082" y="478"/>
                    </a:lnTo>
                    <a:lnTo>
                      <a:pt x="95720" y="496"/>
                    </a:lnTo>
                    <a:lnTo>
                      <a:pt x="109349" y="541"/>
                    </a:lnTo>
                    <a:lnTo>
                      <a:pt x="109358" y="541"/>
                    </a:lnTo>
                    <a:cubicBezTo>
                      <a:pt x="109502" y="541"/>
                      <a:pt x="109628" y="424"/>
                      <a:pt x="109619" y="271"/>
                    </a:cubicBezTo>
                    <a:cubicBezTo>
                      <a:pt x="109619" y="126"/>
                      <a:pt x="109502" y="0"/>
                      <a:pt x="109349" y="0"/>
                    </a:cubicBezTo>
                    <a:lnTo>
                      <a:pt x="95720" y="54"/>
                    </a:lnTo>
                    <a:lnTo>
                      <a:pt x="82082" y="72"/>
                    </a:lnTo>
                    <a:lnTo>
                      <a:pt x="54814" y="99"/>
                    </a:lnTo>
                    <a:lnTo>
                      <a:pt x="27538" y="72"/>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 name="Google Shape;97;p5"/>
              <p:cNvSpPr/>
              <p:nvPr/>
            </p:nvSpPr>
            <p:spPr>
              <a:xfrm>
                <a:off x="263005" y="1689593"/>
                <a:ext cx="3790149" cy="19249"/>
              </a:xfrm>
              <a:custGeom>
                <a:avLst/>
                <a:gdLst/>
                <a:ahLst/>
                <a:cxnLst/>
                <a:rect l="l" t="t" r="r" b="b"/>
                <a:pathLst>
                  <a:path w="109629" h="542" extrusionOk="0">
                    <a:moveTo>
                      <a:pt x="271" y="1"/>
                    </a:moveTo>
                    <a:cubicBezTo>
                      <a:pt x="118" y="1"/>
                      <a:pt x="1" y="127"/>
                      <a:pt x="1" y="271"/>
                    </a:cubicBezTo>
                    <a:cubicBezTo>
                      <a:pt x="1" y="424"/>
                      <a:pt x="118" y="542"/>
                      <a:pt x="271" y="542"/>
                    </a:cubicBezTo>
                    <a:lnTo>
                      <a:pt x="13909" y="487"/>
                    </a:lnTo>
                    <a:lnTo>
                      <a:pt x="27538" y="469"/>
                    </a:lnTo>
                    <a:lnTo>
                      <a:pt x="54814" y="442"/>
                    </a:lnTo>
                    <a:lnTo>
                      <a:pt x="82082" y="478"/>
                    </a:lnTo>
                    <a:lnTo>
                      <a:pt x="95720" y="496"/>
                    </a:lnTo>
                    <a:lnTo>
                      <a:pt x="109349" y="542"/>
                    </a:lnTo>
                    <a:lnTo>
                      <a:pt x="109358" y="542"/>
                    </a:lnTo>
                    <a:cubicBezTo>
                      <a:pt x="109502" y="542"/>
                      <a:pt x="109628" y="424"/>
                      <a:pt x="109619" y="271"/>
                    </a:cubicBezTo>
                    <a:cubicBezTo>
                      <a:pt x="109619" y="118"/>
                      <a:pt x="109502" y="1"/>
                      <a:pt x="109349" y="1"/>
                    </a:cubicBezTo>
                    <a:lnTo>
                      <a:pt x="95720" y="46"/>
                    </a:lnTo>
                    <a:lnTo>
                      <a:pt x="82082" y="64"/>
                    </a:lnTo>
                    <a:lnTo>
                      <a:pt x="54814" y="100"/>
                    </a:lnTo>
                    <a:lnTo>
                      <a:pt x="27538" y="73"/>
                    </a:lnTo>
                    <a:lnTo>
                      <a:pt x="13909" y="55"/>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 name="Google Shape;98;p5"/>
              <p:cNvSpPr/>
              <p:nvPr/>
            </p:nvSpPr>
            <p:spPr>
              <a:xfrm>
                <a:off x="263005" y="2815489"/>
                <a:ext cx="3790149" cy="19249"/>
              </a:xfrm>
              <a:custGeom>
                <a:avLst/>
                <a:gdLst/>
                <a:ahLst/>
                <a:cxnLst/>
                <a:rect l="l" t="t" r="r" b="b"/>
                <a:pathLst>
                  <a:path w="109629" h="542" extrusionOk="0">
                    <a:moveTo>
                      <a:pt x="271" y="1"/>
                    </a:moveTo>
                    <a:cubicBezTo>
                      <a:pt x="118" y="1"/>
                      <a:pt x="1" y="127"/>
                      <a:pt x="1" y="271"/>
                    </a:cubicBezTo>
                    <a:cubicBezTo>
                      <a:pt x="1" y="424"/>
                      <a:pt x="118" y="541"/>
                      <a:pt x="271" y="541"/>
                    </a:cubicBezTo>
                    <a:lnTo>
                      <a:pt x="13909" y="496"/>
                    </a:lnTo>
                    <a:lnTo>
                      <a:pt x="27538" y="478"/>
                    </a:lnTo>
                    <a:lnTo>
                      <a:pt x="54814" y="442"/>
                    </a:lnTo>
                    <a:lnTo>
                      <a:pt x="82082" y="478"/>
                    </a:lnTo>
                    <a:lnTo>
                      <a:pt x="95720" y="496"/>
                    </a:lnTo>
                    <a:lnTo>
                      <a:pt x="109349" y="541"/>
                    </a:lnTo>
                    <a:lnTo>
                      <a:pt x="109358" y="541"/>
                    </a:lnTo>
                    <a:cubicBezTo>
                      <a:pt x="109502" y="541"/>
                      <a:pt x="109628" y="424"/>
                      <a:pt x="109619" y="271"/>
                    </a:cubicBezTo>
                    <a:cubicBezTo>
                      <a:pt x="109619" y="127"/>
                      <a:pt x="109502" y="1"/>
                      <a:pt x="109349" y="1"/>
                    </a:cubicBezTo>
                    <a:lnTo>
                      <a:pt x="95720" y="55"/>
                    </a:lnTo>
                    <a:lnTo>
                      <a:pt x="82082" y="73"/>
                    </a:lnTo>
                    <a:lnTo>
                      <a:pt x="54814" y="100"/>
                    </a:lnTo>
                    <a:lnTo>
                      <a:pt x="27538" y="73"/>
                    </a:lnTo>
                    <a:lnTo>
                      <a:pt x="13909" y="55"/>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 name="Google Shape;99;p5"/>
              <p:cNvSpPr/>
              <p:nvPr/>
            </p:nvSpPr>
            <p:spPr>
              <a:xfrm>
                <a:off x="263005" y="4785897"/>
                <a:ext cx="3790149" cy="19533"/>
              </a:xfrm>
              <a:custGeom>
                <a:avLst/>
                <a:gdLst/>
                <a:ahLst/>
                <a:cxnLst/>
                <a:rect l="l" t="t" r="r" b="b"/>
                <a:pathLst>
                  <a:path w="109629" h="550" extrusionOk="0">
                    <a:moveTo>
                      <a:pt x="271" y="0"/>
                    </a:moveTo>
                    <a:cubicBezTo>
                      <a:pt x="118" y="0"/>
                      <a:pt x="1" y="126"/>
                      <a:pt x="1" y="280"/>
                    </a:cubicBezTo>
                    <a:cubicBezTo>
                      <a:pt x="1" y="424"/>
                      <a:pt x="118" y="550"/>
                      <a:pt x="271" y="550"/>
                    </a:cubicBezTo>
                    <a:lnTo>
                      <a:pt x="13909" y="496"/>
                    </a:lnTo>
                    <a:lnTo>
                      <a:pt x="27538" y="478"/>
                    </a:lnTo>
                    <a:lnTo>
                      <a:pt x="54814" y="442"/>
                    </a:lnTo>
                    <a:lnTo>
                      <a:pt x="82082" y="478"/>
                    </a:lnTo>
                    <a:lnTo>
                      <a:pt x="95720" y="496"/>
                    </a:lnTo>
                    <a:lnTo>
                      <a:pt x="109349" y="550"/>
                    </a:lnTo>
                    <a:lnTo>
                      <a:pt x="109358" y="550"/>
                    </a:lnTo>
                    <a:cubicBezTo>
                      <a:pt x="109502" y="550"/>
                      <a:pt x="109628" y="424"/>
                      <a:pt x="109619" y="270"/>
                    </a:cubicBezTo>
                    <a:cubicBezTo>
                      <a:pt x="109619" y="126"/>
                      <a:pt x="109502" y="0"/>
                      <a:pt x="109349" y="0"/>
                    </a:cubicBezTo>
                    <a:lnTo>
                      <a:pt x="95720" y="54"/>
                    </a:lnTo>
                    <a:lnTo>
                      <a:pt x="82082" y="72"/>
                    </a:lnTo>
                    <a:lnTo>
                      <a:pt x="54814" y="108"/>
                    </a:lnTo>
                    <a:lnTo>
                      <a:pt x="27538" y="72"/>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0" name="Google Shape;100;p5"/>
            <p:cNvGrpSpPr/>
            <p:nvPr/>
          </p:nvGrpSpPr>
          <p:grpSpPr>
            <a:xfrm>
              <a:off x="5055305" y="845117"/>
              <a:ext cx="3790149" cy="3960313"/>
              <a:chOff x="263005" y="845117"/>
              <a:chExt cx="3790149" cy="3960313"/>
            </a:xfrm>
          </p:grpSpPr>
          <p:sp>
            <p:nvSpPr>
              <p:cNvPr id="101" name="Google Shape;101;p5"/>
              <p:cNvSpPr/>
              <p:nvPr/>
            </p:nvSpPr>
            <p:spPr>
              <a:xfrm>
                <a:off x="263005" y="3941386"/>
                <a:ext cx="3790149" cy="19569"/>
              </a:xfrm>
              <a:custGeom>
                <a:avLst/>
                <a:gdLst/>
                <a:ahLst/>
                <a:cxnLst/>
                <a:rect l="l" t="t" r="r" b="b"/>
                <a:pathLst>
                  <a:path w="109629" h="551" extrusionOk="0">
                    <a:moveTo>
                      <a:pt x="271" y="0"/>
                    </a:moveTo>
                    <a:cubicBezTo>
                      <a:pt x="118" y="9"/>
                      <a:pt x="1" y="127"/>
                      <a:pt x="1" y="280"/>
                    </a:cubicBezTo>
                    <a:cubicBezTo>
                      <a:pt x="1" y="424"/>
                      <a:pt x="118" y="550"/>
                      <a:pt x="271" y="550"/>
                    </a:cubicBezTo>
                    <a:lnTo>
                      <a:pt x="13909" y="496"/>
                    </a:lnTo>
                    <a:lnTo>
                      <a:pt x="27538" y="478"/>
                    </a:lnTo>
                    <a:lnTo>
                      <a:pt x="54814" y="451"/>
                    </a:lnTo>
                    <a:lnTo>
                      <a:pt x="82082" y="478"/>
                    </a:lnTo>
                    <a:lnTo>
                      <a:pt x="95720" y="496"/>
                    </a:lnTo>
                    <a:lnTo>
                      <a:pt x="109349" y="550"/>
                    </a:lnTo>
                    <a:lnTo>
                      <a:pt x="109358" y="550"/>
                    </a:lnTo>
                    <a:cubicBezTo>
                      <a:pt x="109502" y="550"/>
                      <a:pt x="109628" y="424"/>
                      <a:pt x="109619" y="271"/>
                    </a:cubicBezTo>
                    <a:cubicBezTo>
                      <a:pt x="109619" y="127"/>
                      <a:pt x="109502" y="0"/>
                      <a:pt x="109349" y="0"/>
                    </a:cubicBezTo>
                    <a:lnTo>
                      <a:pt x="95720" y="55"/>
                    </a:lnTo>
                    <a:lnTo>
                      <a:pt x="82082" y="73"/>
                    </a:lnTo>
                    <a:lnTo>
                      <a:pt x="54814" y="109"/>
                    </a:lnTo>
                    <a:lnTo>
                      <a:pt x="27538" y="73"/>
                    </a:lnTo>
                    <a:lnTo>
                      <a:pt x="13909" y="55"/>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 name="Google Shape;102;p5"/>
              <p:cNvSpPr/>
              <p:nvPr/>
            </p:nvSpPr>
            <p:spPr>
              <a:xfrm>
                <a:off x="263005" y="4223091"/>
                <a:ext cx="3790149" cy="19249"/>
              </a:xfrm>
              <a:custGeom>
                <a:avLst/>
                <a:gdLst/>
                <a:ahLst/>
                <a:cxnLst/>
                <a:rect l="l" t="t" r="r" b="b"/>
                <a:pathLst>
                  <a:path w="109629" h="542" extrusionOk="0">
                    <a:moveTo>
                      <a:pt x="271" y="1"/>
                    </a:moveTo>
                    <a:cubicBezTo>
                      <a:pt x="118" y="1"/>
                      <a:pt x="1" y="118"/>
                      <a:pt x="1" y="271"/>
                    </a:cubicBezTo>
                    <a:cubicBezTo>
                      <a:pt x="1" y="424"/>
                      <a:pt x="118" y="541"/>
                      <a:pt x="271" y="541"/>
                    </a:cubicBezTo>
                    <a:lnTo>
                      <a:pt x="13909" y="487"/>
                    </a:lnTo>
                    <a:lnTo>
                      <a:pt x="27538" y="469"/>
                    </a:lnTo>
                    <a:lnTo>
                      <a:pt x="54814" y="442"/>
                    </a:lnTo>
                    <a:lnTo>
                      <a:pt x="82082" y="478"/>
                    </a:lnTo>
                    <a:lnTo>
                      <a:pt x="95720" y="496"/>
                    </a:lnTo>
                    <a:lnTo>
                      <a:pt x="109349" y="541"/>
                    </a:lnTo>
                    <a:lnTo>
                      <a:pt x="109358" y="541"/>
                    </a:lnTo>
                    <a:cubicBezTo>
                      <a:pt x="109502" y="541"/>
                      <a:pt x="109628" y="415"/>
                      <a:pt x="109619" y="271"/>
                    </a:cubicBezTo>
                    <a:cubicBezTo>
                      <a:pt x="109619" y="118"/>
                      <a:pt x="109502" y="1"/>
                      <a:pt x="109349" y="1"/>
                    </a:cubicBezTo>
                    <a:lnTo>
                      <a:pt x="95720" y="46"/>
                    </a:lnTo>
                    <a:lnTo>
                      <a:pt x="82082" y="64"/>
                    </a:lnTo>
                    <a:lnTo>
                      <a:pt x="54814" y="100"/>
                    </a:lnTo>
                    <a:lnTo>
                      <a:pt x="27538" y="64"/>
                    </a:lnTo>
                    <a:lnTo>
                      <a:pt x="13909" y="46"/>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 name="Google Shape;103;p5"/>
              <p:cNvSpPr/>
              <p:nvPr/>
            </p:nvSpPr>
            <p:spPr>
              <a:xfrm>
                <a:off x="263005" y="4504476"/>
                <a:ext cx="3790149" cy="19249"/>
              </a:xfrm>
              <a:custGeom>
                <a:avLst/>
                <a:gdLst/>
                <a:ahLst/>
                <a:cxnLst/>
                <a:rect l="l" t="t" r="r" b="b"/>
                <a:pathLst>
                  <a:path w="109629" h="542" extrusionOk="0">
                    <a:moveTo>
                      <a:pt x="271" y="1"/>
                    </a:moveTo>
                    <a:cubicBezTo>
                      <a:pt x="118" y="1"/>
                      <a:pt x="1" y="127"/>
                      <a:pt x="1" y="271"/>
                    </a:cubicBezTo>
                    <a:cubicBezTo>
                      <a:pt x="1" y="425"/>
                      <a:pt x="118" y="542"/>
                      <a:pt x="271" y="542"/>
                    </a:cubicBezTo>
                    <a:lnTo>
                      <a:pt x="13909" y="497"/>
                    </a:lnTo>
                    <a:lnTo>
                      <a:pt x="27538" y="479"/>
                    </a:lnTo>
                    <a:lnTo>
                      <a:pt x="54814" y="443"/>
                    </a:lnTo>
                    <a:lnTo>
                      <a:pt x="82082" y="479"/>
                    </a:lnTo>
                    <a:lnTo>
                      <a:pt x="95720" y="497"/>
                    </a:lnTo>
                    <a:lnTo>
                      <a:pt x="109349" y="542"/>
                    </a:lnTo>
                    <a:lnTo>
                      <a:pt x="109358" y="542"/>
                    </a:lnTo>
                    <a:cubicBezTo>
                      <a:pt x="109502" y="542"/>
                      <a:pt x="109628" y="425"/>
                      <a:pt x="109619" y="271"/>
                    </a:cubicBezTo>
                    <a:cubicBezTo>
                      <a:pt x="109619" y="118"/>
                      <a:pt x="109502" y="1"/>
                      <a:pt x="109349" y="1"/>
                    </a:cubicBezTo>
                    <a:lnTo>
                      <a:pt x="95720" y="46"/>
                    </a:lnTo>
                    <a:lnTo>
                      <a:pt x="82082" y="64"/>
                    </a:lnTo>
                    <a:lnTo>
                      <a:pt x="54814" y="100"/>
                    </a:lnTo>
                    <a:lnTo>
                      <a:pt x="27538" y="73"/>
                    </a:lnTo>
                    <a:lnTo>
                      <a:pt x="13909" y="55"/>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 name="Google Shape;104;p5"/>
              <p:cNvSpPr/>
              <p:nvPr/>
            </p:nvSpPr>
            <p:spPr>
              <a:xfrm>
                <a:off x="263005" y="3378615"/>
                <a:ext cx="3790149" cy="19214"/>
              </a:xfrm>
              <a:custGeom>
                <a:avLst/>
                <a:gdLst/>
                <a:ahLst/>
                <a:cxnLst/>
                <a:rect l="l" t="t" r="r" b="b"/>
                <a:pathLst>
                  <a:path w="109629" h="541" extrusionOk="0">
                    <a:moveTo>
                      <a:pt x="271" y="0"/>
                    </a:moveTo>
                    <a:cubicBezTo>
                      <a:pt x="118" y="0"/>
                      <a:pt x="1" y="117"/>
                      <a:pt x="1" y="270"/>
                    </a:cubicBezTo>
                    <a:cubicBezTo>
                      <a:pt x="1" y="424"/>
                      <a:pt x="118" y="541"/>
                      <a:pt x="271" y="541"/>
                    </a:cubicBezTo>
                    <a:lnTo>
                      <a:pt x="13909" y="487"/>
                    </a:lnTo>
                    <a:lnTo>
                      <a:pt x="27538" y="469"/>
                    </a:lnTo>
                    <a:lnTo>
                      <a:pt x="54814" y="442"/>
                    </a:lnTo>
                    <a:lnTo>
                      <a:pt x="82082" y="478"/>
                    </a:lnTo>
                    <a:lnTo>
                      <a:pt x="95720" y="496"/>
                    </a:lnTo>
                    <a:lnTo>
                      <a:pt x="109349" y="541"/>
                    </a:lnTo>
                    <a:lnTo>
                      <a:pt x="109358" y="541"/>
                    </a:lnTo>
                    <a:cubicBezTo>
                      <a:pt x="109502" y="541"/>
                      <a:pt x="109628" y="415"/>
                      <a:pt x="109619" y="270"/>
                    </a:cubicBezTo>
                    <a:cubicBezTo>
                      <a:pt x="109619" y="117"/>
                      <a:pt x="109502" y="0"/>
                      <a:pt x="109349" y="0"/>
                    </a:cubicBezTo>
                    <a:lnTo>
                      <a:pt x="95720" y="45"/>
                    </a:lnTo>
                    <a:lnTo>
                      <a:pt x="82082" y="63"/>
                    </a:lnTo>
                    <a:lnTo>
                      <a:pt x="54814" y="99"/>
                    </a:lnTo>
                    <a:lnTo>
                      <a:pt x="27538" y="63"/>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 name="Google Shape;105;p5"/>
              <p:cNvSpPr/>
              <p:nvPr/>
            </p:nvSpPr>
            <p:spPr>
              <a:xfrm>
                <a:off x="263005" y="3660001"/>
                <a:ext cx="3790149" cy="19249"/>
              </a:xfrm>
              <a:custGeom>
                <a:avLst/>
                <a:gdLst/>
                <a:ahLst/>
                <a:cxnLst/>
                <a:rect l="l" t="t" r="r" b="b"/>
                <a:pathLst>
                  <a:path w="109629" h="542" extrusionOk="0">
                    <a:moveTo>
                      <a:pt x="271" y="0"/>
                    </a:moveTo>
                    <a:cubicBezTo>
                      <a:pt x="118" y="0"/>
                      <a:pt x="1" y="126"/>
                      <a:pt x="1" y="271"/>
                    </a:cubicBezTo>
                    <a:cubicBezTo>
                      <a:pt x="1" y="424"/>
                      <a:pt x="118" y="541"/>
                      <a:pt x="271" y="541"/>
                    </a:cubicBezTo>
                    <a:lnTo>
                      <a:pt x="13909" y="496"/>
                    </a:lnTo>
                    <a:lnTo>
                      <a:pt x="27538" y="478"/>
                    </a:lnTo>
                    <a:lnTo>
                      <a:pt x="54814" y="442"/>
                    </a:lnTo>
                    <a:lnTo>
                      <a:pt x="82082" y="478"/>
                    </a:lnTo>
                    <a:lnTo>
                      <a:pt x="95720" y="496"/>
                    </a:lnTo>
                    <a:lnTo>
                      <a:pt x="109349" y="541"/>
                    </a:lnTo>
                    <a:lnTo>
                      <a:pt x="109358" y="541"/>
                    </a:lnTo>
                    <a:cubicBezTo>
                      <a:pt x="109502" y="541"/>
                      <a:pt x="109628" y="424"/>
                      <a:pt x="109619" y="271"/>
                    </a:cubicBezTo>
                    <a:cubicBezTo>
                      <a:pt x="109619" y="117"/>
                      <a:pt x="109502" y="0"/>
                      <a:pt x="109349" y="0"/>
                    </a:cubicBezTo>
                    <a:lnTo>
                      <a:pt x="95720" y="45"/>
                    </a:lnTo>
                    <a:lnTo>
                      <a:pt x="82082" y="63"/>
                    </a:lnTo>
                    <a:lnTo>
                      <a:pt x="54814" y="99"/>
                    </a:lnTo>
                    <a:lnTo>
                      <a:pt x="27538" y="72"/>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 name="Google Shape;106;p5"/>
              <p:cNvSpPr/>
              <p:nvPr/>
            </p:nvSpPr>
            <p:spPr>
              <a:xfrm>
                <a:off x="263005" y="3097194"/>
                <a:ext cx="3790149" cy="19249"/>
              </a:xfrm>
              <a:custGeom>
                <a:avLst/>
                <a:gdLst/>
                <a:ahLst/>
                <a:cxnLst/>
                <a:rect l="l" t="t" r="r" b="b"/>
                <a:pathLst>
                  <a:path w="109629" h="542" extrusionOk="0">
                    <a:moveTo>
                      <a:pt x="109364" y="0"/>
                    </a:moveTo>
                    <a:cubicBezTo>
                      <a:pt x="109359" y="0"/>
                      <a:pt x="109354" y="0"/>
                      <a:pt x="109349" y="1"/>
                    </a:cubicBezTo>
                    <a:lnTo>
                      <a:pt x="95720" y="46"/>
                    </a:lnTo>
                    <a:lnTo>
                      <a:pt x="82082" y="64"/>
                    </a:lnTo>
                    <a:lnTo>
                      <a:pt x="54814" y="100"/>
                    </a:lnTo>
                    <a:lnTo>
                      <a:pt x="27538" y="64"/>
                    </a:lnTo>
                    <a:lnTo>
                      <a:pt x="13909" y="46"/>
                    </a:lnTo>
                    <a:lnTo>
                      <a:pt x="271" y="1"/>
                    </a:lnTo>
                    <a:cubicBezTo>
                      <a:pt x="118" y="1"/>
                      <a:pt x="1" y="118"/>
                      <a:pt x="1" y="271"/>
                    </a:cubicBezTo>
                    <a:cubicBezTo>
                      <a:pt x="1" y="415"/>
                      <a:pt x="118" y="542"/>
                      <a:pt x="271" y="542"/>
                    </a:cubicBezTo>
                    <a:lnTo>
                      <a:pt x="13909" y="488"/>
                    </a:lnTo>
                    <a:lnTo>
                      <a:pt x="27538" y="470"/>
                    </a:lnTo>
                    <a:lnTo>
                      <a:pt x="54814" y="442"/>
                    </a:lnTo>
                    <a:lnTo>
                      <a:pt x="82082" y="470"/>
                    </a:lnTo>
                    <a:lnTo>
                      <a:pt x="95720" y="488"/>
                    </a:lnTo>
                    <a:lnTo>
                      <a:pt x="109349" y="542"/>
                    </a:lnTo>
                    <a:lnTo>
                      <a:pt x="109358" y="542"/>
                    </a:lnTo>
                    <a:cubicBezTo>
                      <a:pt x="109502" y="542"/>
                      <a:pt x="109628" y="415"/>
                      <a:pt x="109619" y="262"/>
                    </a:cubicBezTo>
                    <a:cubicBezTo>
                      <a:pt x="109619" y="123"/>
                      <a:pt x="109510" y="0"/>
                      <a:pt x="109364" y="0"/>
                    </a:cubicBez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 name="Google Shape;107;p5"/>
              <p:cNvSpPr/>
              <p:nvPr/>
            </p:nvSpPr>
            <p:spPr>
              <a:xfrm>
                <a:off x="263005" y="2252683"/>
                <a:ext cx="3790149" cy="19249"/>
              </a:xfrm>
              <a:custGeom>
                <a:avLst/>
                <a:gdLst/>
                <a:ahLst/>
                <a:cxnLst/>
                <a:rect l="l" t="t" r="r" b="b"/>
                <a:pathLst>
                  <a:path w="109629" h="542" extrusionOk="0">
                    <a:moveTo>
                      <a:pt x="109364" y="1"/>
                    </a:moveTo>
                    <a:cubicBezTo>
                      <a:pt x="109359" y="1"/>
                      <a:pt x="109354" y="1"/>
                      <a:pt x="109349" y="1"/>
                    </a:cubicBezTo>
                    <a:lnTo>
                      <a:pt x="95720" y="46"/>
                    </a:lnTo>
                    <a:lnTo>
                      <a:pt x="82082" y="64"/>
                    </a:lnTo>
                    <a:lnTo>
                      <a:pt x="54814" y="100"/>
                    </a:lnTo>
                    <a:lnTo>
                      <a:pt x="27538" y="64"/>
                    </a:lnTo>
                    <a:lnTo>
                      <a:pt x="13909" y="46"/>
                    </a:lnTo>
                    <a:lnTo>
                      <a:pt x="271" y="1"/>
                    </a:lnTo>
                    <a:cubicBezTo>
                      <a:pt x="118" y="1"/>
                      <a:pt x="1" y="118"/>
                      <a:pt x="1" y="272"/>
                    </a:cubicBezTo>
                    <a:cubicBezTo>
                      <a:pt x="1" y="416"/>
                      <a:pt x="118" y="542"/>
                      <a:pt x="271" y="542"/>
                    </a:cubicBezTo>
                    <a:lnTo>
                      <a:pt x="13909" y="488"/>
                    </a:lnTo>
                    <a:lnTo>
                      <a:pt x="27538" y="470"/>
                    </a:lnTo>
                    <a:lnTo>
                      <a:pt x="54814" y="443"/>
                    </a:lnTo>
                    <a:lnTo>
                      <a:pt x="82082" y="470"/>
                    </a:lnTo>
                    <a:lnTo>
                      <a:pt x="95720" y="488"/>
                    </a:lnTo>
                    <a:lnTo>
                      <a:pt x="109349" y="542"/>
                    </a:lnTo>
                    <a:lnTo>
                      <a:pt x="109358" y="542"/>
                    </a:lnTo>
                    <a:cubicBezTo>
                      <a:pt x="109502" y="542"/>
                      <a:pt x="109628" y="416"/>
                      <a:pt x="109619" y="272"/>
                    </a:cubicBezTo>
                    <a:cubicBezTo>
                      <a:pt x="109619" y="124"/>
                      <a:pt x="109510" y="1"/>
                      <a:pt x="109364" y="1"/>
                    </a:cubicBez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 name="Google Shape;108;p5"/>
              <p:cNvSpPr/>
              <p:nvPr/>
            </p:nvSpPr>
            <p:spPr>
              <a:xfrm>
                <a:off x="263005" y="2534104"/>
                <a:ext cx="3790149" cy="19249"/>
              </a:xfrm>
              <a:custGeom>
                <a:avLst/>
                <a:gdLst/>
                <a:ahLst/>
                <a:cxnLst/>
                <a:rect l="l" t="t" r="r" b="b"/>
                <a:pathLst>
                  <a:path w="109629" h="542" extrusionOk="0">
                    <a:moveTo>
                      <a:pt x="271" y="0"/>
                    </a:moveTo>
                    <a:cubicBezTo>
                      <a:pt x="118" y="0"/>
                      <a:pt x="1" y="118"/>
                      <a:pt x="1" y="271"/>
                    </a:cubicBezTo>
                    <a:cubicBezTo>
                      <a:pt x="1" y="424"/>
                      <a:pt x="118" y="541"/>
                      <a:pt x="271" y="541"/>
                    </a:cubicBezTo>
                    <a:lnTo>
                      <a:pt x="13909" y="487"/>
                    </a:lnTo>
                    <a:lnTo>
                      <a:pt x="27538" y="469"/>
                    </a:lnTo>
                    <a:lnTo>
                      <a:pt x="54814" y="442"/>
                    </a:lnTo>
                    <a:lnTo>
                      <a:pt x="82082" y="478"/>
                    </a:lnTo>
                    <a:lnTo>
                      <a:pt x="95720" y="496"/>
                    </a:lnTo>
                    <a:lnTo>
                      <a:pt x="109349" y="541"/>
                    </a:lnTo>
                    <a:lnTo>
                      <a:pt x="109358" y="541"/>
                    </a:lnTo>
                    <a:cubicBezTo>
                      <a:pt x="109502" y="541"/>
                      <a:pt x="109628" y="415"/>
                      <a:pt x="109619" y="271"/>
                    </a:cubicBezTo>
                    <a:cubicBezTo>
                      <a:pt x="109619" y="118"/>
                      <a:pt x="109502" y="0"/>
                      <a:pt x="109349" y="0"/>
                    </a:cubicBezTo>
                    <a:lnTo>
                      <a:pt x="95720" y="45"/>
                    </a:lnTo>
                    <a:lnTo>
                      <a:pt x="82082" y="63"/>
                    </a:lnTo>
                    <a:lnTo>
                      <a:pt x="54814" y="100"/>
                    </a:lnTo>
                    <a:lnTo>
                      <a:pt x="27538" y="72"/>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 name="Google Shape;109;p5"/>
              <p:cNvSpPr/>
              <p:nvPr/>
            </p:nvSpPr>
            <p:spPr>
              <a:xfrm>
                <a:off x="263005" y="1970978"/>
                <a:ext cx="3790149" cy="19285"/>
              </a:xfrm>
              <a:custGeom>
                <a:avLst/>
                <a:gdLst/>
                <a:ahLst/>
                <a:cxnLst/>
                <a:rect l="l" t="t" r="r" b="b"/>
                <a:pathLst>
                  <a:path w="109629" h="543" extrusionOk="0">
                    <a:moveTo>
                      <a:pt x="271" y="1"/>
                    </a:moveTo>
                    <a:cubicBezTo>
                      <a:pt x="118" y="1"/>
                      <a:pt x="1" y="127"/>
                      <a:pt x="1" y="271"/>
                    </a:cubicBezTo>
                    <a:cubicBezTo>
                      <a:pt x="1" y="419"/>
                      <a:pt x="110" y="542"/>
                      <a:pt x="256" y="542"/>
                    </a:cubicBezTo>
                    <a:cubicBezTo>
                      <a:pt x="261" y="542"/>
                      <a:pt x="266" y="542"/>
                      <a:pt x="271" y="542"/>
                    </a:cubicBezTo>
                    <a:lnTo>
                      <a:pt x="13909" y="497"/>
                    </a:lnTo>
                    <a:lnTo>
                      <a:pt x="27538" y="479"/>
                    </a:lnTo>
                    <a:lnTo>
                      <a:pt x="54814" y="443"/>
                    </a:lnTo>
                    <a:lnTo>
                      <a:pt x="82082" y="479"/>
                    </a:lnTo>
                    <a:lnTo>
                      <a:pt x="95720" y="497"/>
                    </a:lnTo>
                    <a:lnTo>
                      <a:pt x="109349" y="542"/>
                    </a:lnTo>
                    <a:lnTo>
                      <a:pt x="109358" y="542"/>
                    </a:lnTo>
                    <a:cubicBezTo>
                      <a:pt x="109502" y="542"/>
                      <a:pt x="109628" y="425"/>
                      <a:pt x="109619" y="271"/>
                    </a:cubicBezTo>
                    <a:cubicBezTo>
                      <a:pt x="109619" y="127"/>
                      <a:pt x="109502" y="1"/>
                      <a:pt x="109349" y="1"/>
                    </a:cubicBezTo>
                    <a:lnTo>
                      <a:pt x="95720" y="55"/>
                    </a:lnTo>
                    <a:lnTo>
                      <a:pt x="82082" y="73"/>
                    </a:lnTo>
                    <a:lnTo>
                      <a:pt x="54814" y="100"/>
                    </a:lnTo>
                    <a:lnTo>
                      <a:pt x="27538" y="73"/>
                    </a:lnTo>
                    <a:lnTo>
                      <a:pt x="13909" y="55"/>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 name="Google Shape;110;p5"/>
              <p:cNvSpPr/>
              <p:nvPr/>
            </p:nvSpPr>
            <p:spPr>
              <a:xfrm>
                <a:off x="263005" y="1408208"/>
                <a:ext cx="3790149" cy="19249"/>
              </a:xfrm>
              <a:custGeom>
                <a:avLst/>
                <a:gdLst/>
                <a:ahLst/>
                <a:cxnLst/>
                <a:rect l="l" t="t" r="r" b="b"/>
                <a:pathLst>
                  <a:path w="109629" h="542" extrusionOk="0">
                    <a:moveTo>
                      <a:pt x="271" y="1"/>
                    </a:moveTo>
                    <a:cubicBezTo>
                      <a:pt x="118" y="1"/>
                      <a:pt x="1" y="118"/>
                      <a:pt x="1" y="271"/>
                    </a:cubicBezTo>
                    <a:cubicBezTo>
                      <a:pt x="1" y="415"/>
                      <a:pt x="118" y="541"/>
                      <a:pt x="271" y="541"/>
                    </a:cubicBezTo>
                    <a:lnTo>
                      <a:pt x="13909" y="487"/>
                    </a:lnTo>
                    <a:lnTo>
                      <a:pt x="27538" y="469"/>
                    </a:lnTo>
                    <a:lnTo>
                      <a:pt x="54814" y="442"/>
                    </a:lnTo>
                    <a:lnTo>
                      <a:pt x="82082" y="469"/>
                    </a:lnTo>
                    <a:lnTo>
                      <a:pt x="95720" y="487"/>
                    </a:lnTo>
                    <a:lnTo>
                      <a:pt x="109349" y="541"/>
                    </a:lnTo>
                    <a:lnTo>
                      <a:pt x="109358" y="541"/>
                    </a:lnTo>
                    <a:cubicBezTo>
                      <a:pt x="109502" y="541"/>
                      <a:pt x="109628" y="415"/>
                      <a:pt x="109619" y="271"/>
                    </a:cubicBezTo>
                    <a:cubicBezTo>
                      <a:pt x="109619" y="118"/>
                      <a:pt x="109502" y="1"/>
                      <a:pt x="109349" y="1"/>
                    </a:cubicBezTo>
                    <a:lnTo>
                      <a:pt x="95720" y="46"/>
                    </a:lnTo>
                    <a:lnTo>
                      <a:pt x="82082" y="64"/>
                    </a:lnTo>
                    <a:lnTo>
                      <a:pt x="54814" y="100"/>
                    </a:lnTo>
                    <a:lnTo>
                      <a:pt x="27538" y="64"/>
                    </a:lnTo>
                    <a:lnTo>
                      <a:pt x="13909" y="46"/>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 name="Google Shape;111;p5"/>
              <p:cNvSpPr/>
              <p:nvPr/>
            </p:nvSpPr>
            <p:spPr>
              <a:xfrm>
                <a:off x="263005" y="845117"/>
                <a:ext cx="3790149" cy="19214"/>
              </a:xfrm>
              <a:custGeom>
                <a:avLst/>
                <a:gdLst/>
                <a:ahLst/>
                <a:cxnLst/>
                <a:rect l="l" t="t" r="r" b="b"/>
                <a:pathLst>
                  <a:path w="109629" h="541" extrusionOk="0">
                    <a:moveTo>
                      <a:pt x="271" y="0"/>
                    </a:moveTo>
                    <a:cubicBezTo>
                      <a:pt x="118" y="0"/>
                      <a:pt x="1" y="126"/>
                      <a:pt x="1" y="271"/>
                    </a:cubicBezTo>
                    <a:cubicBezTo>
                      <a:pt x="1" y="424"/>
                      <a:pt x="118" y="541"/>
                      <a:pt x="271" y="541"/>
                    </a:cubicBezTo>
                    <a:lnTo>
                      <a:pt x="13909" y="487"/>
                    </a:lnTo>
                    <a:lnTo>
                      <a:pt x="27538" y="469"/>
                    </a:lnTo>
                    <a:lnTo>
                      <a:pt x="54814" y="442"/>
                    </a:lnTo>
                    <a:lnTo>
                      <a:pt x="82082" y="478"/>
                    </a:lnTo>
                    <a:lnTo>
                      <a:pt x="95720" y="496"/>
                    </a:lnTo>
                    <a:lnTo>
                      <a:pt x="109349" y="541"/>
                    </a:lnTo>
                    <a:lnTo>
                      <a:pt x="109358" y="541"/>
                    </a:lnTo>
                    <a:cubicBezTo>
                      <a:pt x="109502" y="541"/>
                      <a:pt x="109628" y="424"/>
                      <a:pt x="109619" y="271"/>
                    </a:cubicBezTo>
                    <a:cubicBezTo>
                      <a:pt x="109619" y="117"/>
                      <a:pt x="109502" y="0"/>
                      <a:pt x="109349" y="0"/>
                    </a:cubicBezTo>
                    <a:lnTo>
                      <a:pt x="95720" y="45"/>
                    </a:lnTo>
                    <a:lnTo>
                      <a:pt x="82082" y="63"/>
                    </a:lnTo>
                    <a:lnTo>
                      <a:pt x="54814" y="99"/>
                    </a:lnTo>
                    <a:lnTo>
                      <a:pt x="27538" y="72"/>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 name="Google Shape;112;p5"/>
              <p:cNvSpPr/>
              <p:nvPr/>
            </p:nvSpPr>
            <p:spPr>
              <a:xfrm>
                <a:off x="263005" y="1126503"/>
                <a:ext cx="3790149" cy="19249"/>
              </a:xfrm>
              <a:custGeom>
                <a:avLst/>
                <a:gdLst/>
                <a:ahLst/>
                <a:cxnLst/>
                <a:rect l="l" t="t" r="r" b="b"/>
                <a:pathLst>
                  <a:path w="109629" h="542" extrusionOk="0">
                    <a:moveTo>
                      <a:pt x="271" y="0"/>
                    </a:moveTo>
                    <a:cubicBezTo>
                      <a:pt x="118" y="0"/>
                      <a:pt x="1" y="126"/>
                      <a:pt x="1" y="271"/>
                    </a:cubicBezTo>
                    <a:cubicBezTo>
                      <a:pt x="1" y="419"/>
                      <a:pt x="110" y="542"/>
                      <a:pt x="256" y="542"/>
                    </a:cubicBezTo>
                    <a:cubicBezTo>
                      <a:pt x="261" y="542"/>
                      <a:pt x="266" y="541"/>
                      <a:pt x="271" y="541"/>
                    </a:cubicBezTo>
                    <a:lnTo>
                      <a:pt x="13909" y="496"/>
                    </a:lnTo>
                    <a:lnTo>
                      <a:pt x="27538" y="478"/>
                    </a:lnTo>
                    <a:lnTo>
                      <a:pt x="54814" y="442"/>
                    </a:lnTo>
                    <a:lnTo>
                      <a:pt x="82082" y="478"/>
                    </a:lnTo>
                    <a:lnTo>
                      <a:pt x="95720" y="496"/>
                    </a:lnTo>
                    <a:lnTo>
                      <a:pt x="109349" y="541"/>
                    </a:lnTo>
                    <a:lnTo>
                      <a:pt x="109358" y="541"/>
                    </a:lnTo>
                    <a:cubicBezTo>
                      <a:pt x="109502" y="541"/>
                      <a:pt x="109628" y="424"/>
                      <a:pt x="109619" y="271"/>
                    </a:cubicBezTo>
                    <a:cubicBezTo>
                      <a:pt x="109619" y="126"/>
                      <a:pt x="109502" y="0"/>
                      <a:pt x="109349" y="0"/>
                    </a:cubicBezTo>
                    <a:lnTo>
                      <a:pt x="95720" y="54"/>
                    </a:lnTo>
                    <a:lnTo>
                      <a:pt x="82082" y="72"/>
                    </a:lnTo>
                    <a:lnTo>
                      <a:pt x="54814" y="99"/>
                    </a:lnTo>
                    <a:lnTo>
                      <a:pt x="27538" y="72"/>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 name="Google Shape;113;p5"/>
              <p:cNvSpPr/>
              <p:nvPr/>
            </p:nvSpPr>
            <p:spPr>
              <a:xfrm>
                <a:off x="263005" y="1689593"/>
                <a:ext cx="3790149" cy="19249"/>
              </a:xfrm>
              <a:custGeom>
                <a:avLst/>
                <a:gdLst/>
                <a:ahLst/>
                <a:cxnLst/>
                <a:rect l="l" t="t" r="r" b="b"/>
                <a:pathLst>
                  <a:path w="109629" h="542" extrusionOk="0">
                    <a:moveTo>
                      <a:pt x="271" y="1"/>
                    </a:moveTo>
                    <a:cubicBezTo>
                      <a:pt x="118" y="1"/>
                      <a:pt x="1" y="127"/>
                      <a:pt x="1" y="271"/>
                    </a:cubicBezTo>
                    <a:cubicBezTo>
                      <a:pt x="1" y="424"/>
                      <a:pt x="118" y="542"/>
                      <a:pt x="271" y="542"/>
                    </a:cubicBezTo>
                    <a:lnTo>
                      <a:pt x="13909" y="487"/>
                    </a:lnTo>
                    <a:lnTo>
                      <a:pt x="27538" y="469"/>
                    </a:lnTo>
                    <a:lnTo>
                      <a:pt x="54814" y="442"/>
                    </a:lnTo>
                    <a:lnTo>
                      <a:pt x="82082" y="478"/>
                    </a:lnTo>
                    <a:lnTo>
                      <a:pt x="95720" y="496"/>
                    </a:lnTo>
                    <a:lnTo>
                      <a:pt x="109349" y="542"/>
                    </a:lnTo>
                    <a:lnTo>
                      <a:pt x="109358" y="542"/>
                    </a:lnTo>
                    <a:cubicBezTo>
                      <a:pt x="109502" y="542"/>
                      <a:pt x="109628" y="424"/>
                      <a:pt x="109619" y="271"/>
                    </a:cubicBezTo>
                    <a:cubicBezTo>
                      <a:pt x="109619" y="118"/>
                      <a:pt x="109502" y="1"/>
                      <a:pt x="109349" y="1"/>
                    </a:cubicBezTo>
                    <a:lnTo>
                      <a:pt x="95720" y="46"/>
                    </a:lnTo>
                    <a:lnTo>
                      <a:pt x="82082" y="64"/>
                    </a:lnTo>
                    <a:lnTo>
                      <a:pt x="54814" y="100"/>
                    </a:lnTo>
                    <a:lnTo>
                      <a:pt x="27538" y="73"/>
                    </a:lnTo>
                    <a:lnTo>
                      <a:pt x="13909" y="55"/>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 name="Google Shape;114;p5"/>
              <p:cNvSpPr/>
              <p:nvPr/>
            </p:nvSpPr>
            <p:spPr>
              <a:xfrm>
                <a:off x="263005" y="2815489"/>
                <a:ext cx="3790149" cy="19249"/>
              </a:xfrm>
              <a:custGeom>
                <a:avLst/>
                <a:gdLst/>
                <a:ahLst/>
                <a:cxnLst/>
                <a:rect l="l" t="t" r="r" b="b"/>
                <a:pathLst>
                  <a:path w="109629" h="542" extrusionOk="0">
                    <a:moveTo>
                      <a:pt x="271" y="1"/>
                    </a:moveTo>
                    <a:cubicBezTo>
                      <a:pt x="118" y="1"/>
                      <a:pt x="1" y="127"/>
                      <a:pt x="1" y="271"/>
                    </a:cubicBezTo>
                    <a:cubicBezTo>
                      <a:pt x="1" y="424"/>
                      <a:pt x="118" y="541"/>
                      <a:pt x="271" y="541"/>
                    </a:cubicBezTo>
                    <a:lnTo>
                      <a:pt x="13909" y="496"/>
                    </a:lnTo>
                    <a:lnTo>
                      <a:pt x="27538" y="478"/>
                    </a:lnTo>
                    <a:lnTo>
                      <a:pt x="54814" y="442"/>
                    </a:lnTo>
                    <a:lnTo>
                      <a:pt x="82082" y="478"/>
                    </a:lnTo>
                    <a:lnTo>
                      <a:pt x="95720" y="496"/>
                    </a:lnTo>
                    <a:lnTo>
                      <a:pt x="109349" y="541"/>
                    </a:lnTo>
                    <a:lnTo>
                      <a:pt x="109358" y="541"/>
                    </a:lnTo>
                    <a:cubicBezTo>
                      <a:pt x="109502" y="541"/>
                      <a:pt x="109628" y="424"/>
                      <a:pt x="109619" y="271"/>
                    </a:cubicBezTo>
                    <a:cubicBezTo>
                      <a:pt x="109619" y="127"/>
                      <a:pt x="109502" y="1"/>
                      <a:pt x="109349" y="1"/>
                    </a:cubicBezTo>
                    <a:lnTo>
                      <a:pt x="95720" y="55"/>
                    </a:lnTo>
                    <a:lnTo>
                      <a:pt x="82082" y="73"/>
                    </a:lnTo>
                    <a:lnTo>
                      <a:pt x="54814" y="100"/>
                    </a:lnTo>
                    <a:lnTo>
                      <a:pt x="27538" y="73"/>
                    </a:lnTo>
                    <a:lnTo>
                      <a:pt x="13909" y="55"/>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 name="Google Shape;115;p5"/>
              <p:cNvSpPr/>
              <p:nvPr/>
            </p:nvSpPr>
            <p:spPr>
              <a:xfrm>
                <a:off x="263005" y="4785897"/>
                <a:ext cx="3790149" cy="19533"/>
              </a:xfrm>
              <a:custGeom>
                <a:avLst/>
                <a:gdLst/>
                <a:ahLst/>
                <a:cxnLst/>
                <a:rect l="l" t="t" r="r" b="b"/>
                <a:pathLst>
                  <a:path w="109629" h="550" extrusionOk="0">
                    <a:moveTo>
                      <a:pt x="271" y="0"/>
                    </a:moveTo>
                    <a:cubicBezTo>
                      <a:pt x="118" y="0"/>
                      <a:pt x="1" y="126"/>
                      <a:pt x="1" y="280"/>
                    </a:cubicBezTo>
                    <a:cubicBezTo>
                      <a:pt x="1" y="424"/>
                      <a:pt x="118" y="550"/>
                      <a:pt x="271" y="550"/>
                    </a:cubicBezTo>
                    <a:lnTo>
                      <a:pt x="13909" y="496"/>
                    </a:lnTo>
                    <a:lnTo>
                      <a:pt x="27538" y="478"/>
                    </a:lnTo>
                    <a:lnTo>
                      <a:pt x="54814" y="442"/>
                    </a:lnTo>
                    <a:lnTo>
                      <a:pt x="82082" y="478"/>
                    </a:lnTo>
                    <a:lnTo>
                      <a:pt x="95720" y="496"/>
                    </a:lnTo>
                    <a:lnTo>
                      <a:pt x="109349" y="550"/>
                    </a:lnTo>
                    <a:lnTo>
                      <a:pt x="109358" y="550"/>
                    </a:lnTo>
                    <a:cubicBezTo>
                      <a:pt x="109502" y="550"/>
                      <a:pt x="109628" y="424"/>
                      <a:pt x="109619" y="270"/>
                    </a:cubicBezTo>
                    <a:cubicBezTo>
                      <a:pt x="109619" y="126"/>
                      <a:pt x="109502" y="0"/>
                      <a:pt x="109349" y="0"/>
                    </a:cubicBezTo>
                    <a:lnTo>
                      <a:pt x="95720" y="54"/>
                    </a:lnTo>
                    <a:lnTo>
                      <a:pt x="82082" y="72"/>
                    </a:lnTo>
                    <a:lnTo>
                      <a:pt x="54814" y="108"/>
                    </a:lnTo>
                    <a:lnTo>
                      <a:pt x="27538" y="72"/>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cxnSp>
          <p:nvCxnSpPr>
            <p:cNvPr id="116" name="Google Shape;116;p5"/>
            <p:cNvCxnSpPr/>
            <p:nvPr/>
          </p:nvCxnSpPr>
          <p:spPr>
            <a:xfrm>
              <a:off x="4625700" y="540000"/>
              <a:ext cx="4679100" cy="0"/>
            </a:xfrm>
            <a:prstGeom prst="straightConnector1">
              <a:avLst/>
            </a:prstGeom>
            <a:noFill/>
            <a:ln w="9525" cap="flat" cmpd="sng">
              <a:solidFill>
                <a:srgbClr val="6D9EEB"/>
              </a:solidFill>
              <a:prstDash val="solid"/>
              <a:round/>
              <a:headEnd type="none" w="med" len="med"/>
              <a:tailEnd type="none" w="med" len="med"/>
            </a:ln>
          </p:spPr>
        </p:cxnSp>
        <p:cxnSp>
          <p:nvCxnSpPr>
            <p:cNvPr id="117" name="Google Shape;117;p5"/>
            <p:cNvCxnSpPr/>
            <p:nvPr/>
          </p:nvCxnSpPr>
          <p:spPr>
            <a:xfrm>
              <a:off x="4049375" y="545250"/>
              <a:ext cx="0" cy="4625400"/>
            </a:xfrm>
            <a:prstGeom prst="straightConnector1">
              <a:avLst/>
            </a:prstGeom>
            <a:noFill/>
            <a:ln w="9525" cap="flat" cmpd="sng">
              <a:solidFill>
                <a:srgbClr val="6D9EEB"/>
              </a:solidFill>
              <a:prstDash val="solid"/>
              <a:round/>
              <a:headEnd type="none" w="med" len="med"/>
              <a:tailEnd type="none" w="med" len="med"/>
            </a:ln>
          </p:spPr>
        </p:cxnSp>
        <p:cxnSp>
          <p:nvCxnSpPr>
            <p:cNvPr id="118" name="Google Shape;118;p5"/>
            <p:cNvCxnSpPr/>
            <p:nvPr/>
          </p:nvCxnSpPr>
          <p:spPr>
            <a:xfrm>
              <a:off x="4112975" y="545250"/>
              <a:ext cx="0" cy="4625400"/>
            </a:xfrm>
            <a:prstGeom prst="straightConnector1">
              <a:avLst/>
            </a:prstGeom>
            <a:noFill/>
            <a:ln w="9525" cap="flat" cmpd="sng">
              <a:solidFill>
                <a:srgbClr val="6D9EEB"/>
              </a:solidFill>
              <a:prstDash val="solid"/>
              <a:round/>
              <a:headEnd type="none" w="med" len="med"/>
              <a:tailEnd type="none" w="med" len="med"/>
            </a:ln>
          </p:spPr>
        </p:cxnSp>
        <p:cxnSp>
          <p:nvCxnSpPr>
            <p:cNvPr id="119" name="Google Shape;119;p5"/>
            <p:cNvCxnSpPr/>
            <p:nvPr/>
          </p:nvCxnSpPr>
          <p:spPr>
            <a:xfrm>
              <a:off x="4991700" y="545250"/>
              <a:ext cx="0" cy="4625400"/>
            </a:xfrm>
            <a:prstGeom prst="straightConnector1">
              <a:avLst/>
            </a:prstGeom>
            <a:noFill/>
            <a:ln w="9525" cap="flat" cmpd="sng">
              <a:solidFill>
                <a:srgbClr val="6D9EEB"/>
              </a:solidFill>
              <a:prstDash val="solid"/>
              <a:round/>
              <a:headEnd type="none" w="med" len="med"/>
              <a:tailEnd type="none" w="med" len="med"/>
            </a:ln>
          </p:spPr>
        </p:cxnSp>
        <p:cxnSp>
          <p:nvCxnSpPr>
            <p:cNvPr id="120" name="Google Shape;120;p5"/>
            <p:cNvCxnSpPr/>
            <p:nvPr/>
          </p:nvCxnSpPr>
          <p:spPr>
            <a:xfrm>
              <a:off x="5055300" y="545250"/>
              <a:ext cx="0" cy="4625400"/>
            </a:xfrm>
            <a:prstGeom prst="straightConnector1">
              <a:avLst/>
            </a:prstGeom>
            <a:noFill/>
            <a:ln w="9525" cap="flat" cmpd="sng">
              <a:solidFill>
                <a:srgbClr val="6D9EEB"/>
              </a:solidFill>
              <a:prstDash val="solid"/>
              <a:round/>
              <a:headEnd type="none" w="med" len="med"/>
              <a:tailEnd type="none" w="med" len="med"/>
            </a:ln>
          </p:spPr>
        </p:cxnSp>
        <p:cxnSp>
          <p:nvCxnSpPr>
            <p:cNvPr id="121" name="Google Shape;121;p5"/>
            <p:cNvCxnSpPr/>
            <p:nvPr/>
          </p:nvCxnSpPr>
          <p:spPr>
            <a:xfrm>
              <a:off x="-166800" y="540000"/>
              <a:ext cx="4681500" cy="0"/>
            </a:xfrm>
            <a:prstGeom prst="straightConnector1">
              <a:avLst/>
            </a:prstGeom>
            <a:noFill/>
            <a:ln w="9525" cap="flat" cmpd="sng">
              <a:solidFill>
                <a:srgbClr val="6D9EEB"/>
              </a:solidFill>
              <a:prstDash val="solid"/>
              <a:round/>
              <a:headEnd type="none" w="med" len="med"/>
              <a:tailEnd type="none" w="med" len="med"/>
            </a:ln>
          </p:spPr>
        </p:cxnSp>
      </p:grpSp>
      <p:sp>
        <p:nvSpPr>
          <p:cNvPr id="122" name="Google Shape;122;p5"/>
          <p:cNvSpPr txBox="1">
            <a:spLocks noGrp="1"/>
          </p:cNvSpPr>
          <p:nvPr>
            <p:ph type="title"/>
          </p:nvPr>
        </p:nvSpPr>
        <p:spPr>
          <a:xfrm>
            <a:off x="720000" y="540000"/>
            <a:ext cx="3368700" cy="572700"/>
          </a:xfrm>
          <a:prstGeom prst="rect">
            <a:avLst/>
          </a:prstGeom>
        </p:spPr>
        <p:txBody>
          <a:bodyPr spcFirstLastPara="1" wrap="square" lIns="0" tIns="0" rIns="0" bIns="0" anchor="t" anchorCtr="0">
            <a:noAutofit/>
          </a:bodyPr>
          <a:lstStyle>
            <a:lvl1pPr lvl="0" rtl="0">
              <a:spcBef>
                <a:spcPts val="0"/>
              </a:spcBef>
              <a:spcAft>
                <a:spcPts val="0"/>
              </a:spcAft>
              <a:buSzPts val="3000"/>
              <a:buNone/>
              <a:defRPr sz="3000"/>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endParaRPr/>
          </a:p>
        </p:txBody>
      </p:sp>
      <p:sp>
        <p:nvSpPr>
          <p:cNvPr id="123" name="Google Shape;123;p5"/>
          <p:cNvSpPr txBox="1">
            <a:spLocks noGrp="1"/>
          </p:cNvSpPr>
          <p:nvPr>
            <p:ph type="subTitle" idx="1"/>
          </p:nvPr>
        </p:nvSpPr>
        <p:spPr>
          <a:xfrm>
            <a:off x="906900" y="3292127"/>
            <a:ext cx="2506200" cy="3408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600"/>
              <a:buNone/>
              <a:defRPr sz="2000" b="1">
                <a:solidFill>
                  <a:schemeClr val="dk1"/>
                </a:solidFill>
                <a:latin typeface="Itim"/>
                <a:ea typeface="Itim"/>
                <a:cs typeface="Itim"/>
                <a:sym typeface="Itim"/>
              </a:defRPr>
            </a:lvl1pPr>
            <a:lvl2pPr lvl="1" algn="ctr" rtl="0">
              <a:lnSpc>
                <a:spcPct val="100000"/>
              </a:lnSpc>
              <a:spcBef>
                <a:spcPts val="0"/>
              </a:spcBef>
              <a:spcAft>
                <a:spcPts val="0"/>
              </a:spcAft>
              <a:buSzPts val="1600"/>
              <a:buNone/>
              <a:defRPr sz="1600"/>
            </a:lvl2pPr>
            <a:lvl3pPr lvl="2" algn="ctr" rtl="0">
              <a:lnSpc>
                <a:spcPct val="100000"/>
              </a:lnSpc>
              <a:spcBef>
                <a:spcPts val="0"/>
              </a:spcBef>
              <a:spcAft>
                <a:spcPts val="0"/>
              </a:spcAft>
              <a:buSzPts val="1600"/>
              <a:buNone/>
              <a:defRPr sz="1600"/>
            </a:lvl3pPr>
            <a:lvl4pPr lvl="3" algn="ctr" rtl="0">
              <a:lnSpc>
                <a:spcPct val="100000"/>
              </a:lnSpc>
              <a:spcBef>
                <a:spcPts val="0"/>
              </a:spcBef>
              <a:spcAft>
                <a:spcPts val="0"/>
              </a:spcAft>
              <a:buSzPts val="1600"/>
              <a:buNone/>
              <a:defRPr sz="1600"/>
            </a:lvl4pPr>
            <a:lvl5pPr lvl="4" algn="ctr" rtl="0">
              <a:lnSpc>
                <a:spcPct val="100000"/>
              </a:lnSpc>
              <a:spcBef>
                <a:spcPts val="0"/>
              </a:spcBef>
              <a:spcAft>
                <a:spcPts val="0"/>
              </a:spcAft>
              <a:buSzPts val="1600"/>
              <a:buNone/>
              <a:defRPr sz="1600"/>
            </a:lvl5pPr>
            <a:lvl6pPr lvl="5" algn="ctr" rtl="0">
              <a:lnSpc>
                <a:spcPct val="100000"/>
              </a:lnSpc>
              <a:spcBef>
                <a:spcPts val="0"/>
              </a:spcBef>
              <a:spcAft>
                <a:spcPts val="0"/>
              </a:spcAft>
              <a:buSzPts val="1600"/>
              <a:buNone/>
              <a:defRPr sz="1600"/>
            </a:lvl6pPr>
            <a:lvl7pPr lvl="6" algn="ctr" rtl="0">
              <a:lnSpc>
                <a:spcPct val="100000"/>
              </a:lnSpc>
              <a:spcBef>
                <a:spcPts val="0"/>
              </a:spcBef>
              <a:spcAft>
                <a:spcPts val="0"/>
              </a:spcAft>
              <a:buSzPts val="1600"/>
              <a:buNone/>
              <a:defRPr sz="1600"/>
            </a:lvl7pPr>
            <a:lvl8pPr lvl="7" algn="ctr" rtl="0">
              <a:lnSpc>
                <a:spcPct val="100000"/>
              </a:lnSpc>
              <a:spcBef>
                <a:spcPts val="0"/>
              </a:spcBef>
              <a:spcAft>
                <a:spcPts val="0"/>
              </a:spcAft>
              <a:buSzPts val="1600"/>
              <a:buNone/>
              <a:defRPr sz="1600"/>
            </a:lvl8pPr>
            <a:lvl9pPr lvl="8" algn="ctr" rtl="0">
              <a:lnSpc>
                <a:spcPct val="100000"/>
              </a:lnSpc>
              <a:spcBef>
                <a:spcPts val="0"/>
              </a:spcBef>
              <a:spcAft>
                <a:spcPts val="0"/>
              </a:spcAft>
              <a:buSzPts val="1600"/>
              <a:buNone/>
              <a:defRPr sz="1600"/>
            </a:lvl9pPr>
          </a:lstStyle>
          <a:p>
            <a:endParaRPr/>
          </a:p>
        </p:txBody>
      </p:sp>
      <p:sp>
        <p:nvSpPr>
          <p:cNvPr id="124" name="Google Shape;124;p5"/>
          <p:cNvSpPr txBox="1">
            <a:spLocks noGrp="1"/>
          </p:cNvSpPr>
          <p:nvPr>
            <p:ph type="subTitle" idx="2"/>
          </p:nvPr>
        </p:nvSpPr>
        <p:spPr>
          <a:xfrm>
            <a:off x="5676900" y="3292127"/>
            <a:ext cx="2506200" cy="3408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600"/>
              <a:buNone/>
              <a:defRPr sz="2000" b="1">
                <a:solidFill>
                  <a:schemeClr val="dk1"/>
                </a:solidFill>
                <a:latin typeface="Itim"/>
                <a:ea typeface="Itim"/>
                <a:cs typeface="Itim"/>
                <a:sym typeface="Itim"/>
              </a:defRPr>
            </a:lvl1pPr>
            <a:lvl2pPr lvl="1" algn="ctr" rtl="0">
              <a:lnSpc>
                <a:spcPct val="100000"/>
              </a:lnSpc>
              <a:spcBef>
                <a:spcPts val="0"/>
              </a:spcBef>
              <a:spcAft>
                <a:spcPts val="0"/>
              </a:spcAft>
              <a:buSzPts val="1600"/>
              <a:buNone/>
              <a:defRPr sz="1600"/>
            </a:lvl2pPr>
            <a:lvl3pPr lvl="2" algn="ctr" rtl="0">
              <a:lnSpc>
                <a:spcPct val="100000"/>
              </a:lnSpc>
              <a:spcBef>
                <a:spcPts val="0"/>
              </a:spcBef>
              <a:spcAft>
                <a:spcPts val="0"/>
              </a:spcAft>
              <a:buSzPts val="1600"/>
              <a:buNone/>
              <a:defRPr sz="1600"/>
            </a:lvl3pPr>
            <a:lvl4pPr lvl="3" algn="ctr" rtl="0">
              <a:lnSpc>
                <a:spcPct val="100000"/>
              </a:lnSpc>
              <a:spcBef>
                <a:spcPts val="0"/>
              </a:spcBef>
              <a:spcAft>
                <a:spcPts val="0"/>
              </a:spcAft>
              <a:buSzPts val="1600"/>
              <a:buNone/>
              <a:defRPr sz="1600"/>
            </a:lvl4pPr>
            <a:lvl5pPr lvl="4" algn="ctr" rtl="0">
              <a:lnSpc>
                <a:spcPct val="100000"/>
              </a:lnSpc>
              <a:spcBef>
                <a:spcPts val="0"/>
              </a:spcBef>
              <a:spcAft>
                <a:spcPts val="0"/>
              </a:spcAft>
              <a:buSzPts val="1600"/>
              <a:buNone/>
              <a:defRPr sz="1600"/>
            </a:lvl5pPr>
            <a:lvl6pPr lvl="5" algn="ctr" rtl="0">
              <a:lnSpc>
                <a:spcPct val="100000"/>
              </a:lnSpc>
              <a:spcBef>
                <a:spcPts val="0"/>
              </a:spcBef>
              <a:spcAft>
                <a:spcPts val="0"/>
              </a:spcAft>
              <a:buSzPts val="1600"/>
              <a:buNone/>
              <a:defRPr sz="1600"/>
            </a:lvl6pPr>
            <a:lvl7pPr lvl="6" algn="ctr" rtl="0">
              <a:lnSpc>
                <a:spcPct val="100000"/>
              </a:lnSpc>
              <a:spcBef>
                <a:spcPts val="0"/>
              </a:spcBef>
              <a:spcAft>
                <a:spcPts val="0"/>
              </a:spcAft>
              <a:buSzPts val="1600"/>
              <a:buNone/>
              <a:defRPr sz="1600"/>
            </a:lvl7pPr>
            <a:lvl8pPr lvl="7" algn="ctr" rtl="0">
              <a:lnSpc>
                <a:spcPct val="100000"/>
              </a:lnSpc>
              <a:spcBef>
                <a:spcPts val="0"/>
              </a:spcBef>
              <a:spcAft>
                <a:spcPts val="0"/>
              </a:spcAft>
              <a:buSzPts val="1600"/>
              <a:buNone/>
              <a:defRPr sz="1600"/>
            </a:lvl8pPr>
            <a:lvl9pPr lvl="8" algn="ctr" rtl="0">
              <a:lnSpc>
                <a:spcPct val="100000"/>
              </a:lnSpc>
              <a:spcBef>
                <a:spcPts val="0"/>
              </a:spcBef>
              <a:spcAft>
                <a:spcPts val="0"/>
              </a:spcAft>
              <a:buSzPts val="1600"/>
              <a:buNone/>
              <a:defRPr sz="1600"/>
            </a:lvl9pPr>
          </a:lstStyle>
          <a:p>
            <a:endParaRPr/>
          </a:p>
        </p:txBody>
      </p:sp>
      <p:sp>
        <p:nvSpPr>
          <p:cNvPr id="125" name="Google Shape;125;p5"/>
          <p:cNvSpPr txBox="1">
            <a:spLocks noGrp="1"/>
          </p:cNvSpPr>
          <p:nvPr>
            <p:ph type="subTitle" idx="3"/>
          </p:nvPr>
        </p:nvSpPr>
        <p:spPr>
          <a:xfrm>
            <a:off x="906900" y="1584571"/>
            <a:ext cx="2506200" cy="4068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600"/>
              <a:buNone/>
              <a:defRPr sz="2000" b="1">
                <a:solidFill>
                  <a:schemeClr val="dk1"/>
                </a:solidFill>
                <a:latin typeface="Itim"/>
                <a:ea typeface="Itim"/>
                <a:cs typeface="Itim"/>
                <a:sym typeface="Itim"/>
              </a:defRPr>
            </a:lvl1pPr>
            <a:lvl2pPr lvl="1" algn="ctr" rtl="0">
              <a:lnSpc>
                <a:spcPct val="100000"/>
              </a:lnSpc>
              <a:spcBef>
                <a:spcPts val="0"/>
              </a:spcBef>
              <a:spcAft>
                <a:spcPts val="0"/>
              </a:spcAft>
              <a:buSzPts val="1600"/>
              <a:buNone/>
              <a:defRPr sz="1600"/>
            </a:lvl2pPr>
            <a:lvl3pPr lvl="2" algn="ctr" rtl="0">
              <a:lnSpc>
                <a:spcPct val="100000"/>
              </a:lnSpc>
              <a:spcBef>
                <a:spcPts val="0"/>
              </a:spcBef>
              <a:spcAft>
                <a:spcPts val="0"/>
              </a:spcAft>
              <a:buSzPts val="1600"/>
              <a:buNone/>
              <a:defRPr sz="1600"/>
            </a:lvl3pPr>
            <a:lvl4pPr lvl="3" algn="ctr" rtl="0">
              <a:lnSpc>
                <a:spcPct val="100000"/>
              </a:lnSpc>
              <a:spcBef>
                <a:spcPts val="0"/>
              </a:spcBef>
              <a:spcAft>
                <a:spcPts val="0"/>
              </a:spcAft>
              <a:buSzPts val="1600"/>
              <a:buNone/>
              <a:defRPr sz="1600"/>
            </a:lvl4pPr>
            <a:lvl5pPr lvl="4" algn="ctr" rtl="0">
              <a:lnSpc>
                <a:spcPct val="100000"/>
              </a:lnSpc>
              <a:spcBef>
                <a:spcPts val="0"/>
              </a:spcBef>
              <a:spcAft>
                <a:spcPts val="0"/>
              </a:spcAft>
              <a:buSzPts val="1600"/>
              <a:buNone/>
              <a:defRPr sz="1600"/>
            </a:lvl5pPr>
            <a:lvl6pPr lvl="5" algn="ctr" rtl="0">
              <a:lnSpc>
                <a:spcPct val="100000"/>
              </a:lnSpc>
              <a:spcBef>
                <a:spcPts val="0"/>
              </a:spcBef>
              <a:spcAft>
                <a:spcPts val="0"/>
              </a:spcAft>
              <a:buSzPts val="1600"/>
              <a:buNone/>
              <a:defRPr sz="1600"/>
            </a:lvl6pPr>
            <a:lvl7pPr lvl="6" algn="ctr" rtl="0">
              <a:lnSpc>
                <a:spcPct val="100000"/>
              </a:lnSpc>
              <a:spcBef>
                <a:spcPts val="0"/>
              </a:spcBef>
              <a:spcAft>
                <a:spcPts val="0"/>
              </a:spcAft>
              <a:buSzPts val="1600"/>
              <a:buNone/>
              <a:defRPr sz="1600"/>
            </a:lvl7pPr>
            <a:lvl8pPr lvl="7" algn="ctr" rtl="0">
              <a:lnSpc>
                <a:spcPct val="100000"/>
              </a:lnSpc>
              <a:spcBef>
                <a:spcPts val="0"/>
              </a:spcBef>
              <a:spcAft>
                <a:spcPts val="0"/>
              </a:spcAft>
              <a:buSzPts val="1600"/>
              <a:buNone/>
              <a:defRPr sz="1600"/>
            </a:lvl8pPr>
            <a:lvl9pPr lvl="8" algn="ctr" rtl="0">
              <a:lnSpc>
                <a:spcPct val="100000"/>
              </a:lnSpc>
              <a:spcBef>
                <a:spcPts val="0"/>
              </a:spcBef>
              <a:spcAft>
                <a:spcPts val="0"/>
              </a:spcAft>
              <a:buSzPts val="1600"/>
              <a:buNone/>
              <a:defRPr sz="1600"/>
            </a:lvl9pPr>
          </a:lstStyle>
          <a:p>
            <a:endParaRPr/>
          </a:p>
        </p:txBody>
      </p:sp>
      <p:sp>
        <p:nvSpPr>
          <p:cNvPr id="126" name="Google Shape;126;p5"/>
          <p:cNvSpPr txBox="1">
            <a:spLocks noGrp="1"/>
          </p:cNvSpPr>
          <p:nvPr>
            <p:ph type="subTitle" idx="4"/>
          </p:nvPr>
        </p:nvSpPr>
        <p:spPr>
          <a:xfrm>
            <a:off x="5676900" y="1584571"/>
            <a:ext cx="2506200" cy="4068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600"/>
              <a:buNone/>
              <a:defRPr sz="2000" b="1">
                <a:solidFill>
                  <a:schemeClr val="dk1"/>
                </a:solidFill>
                <a:latin typeface="Itim"/>
                <a:ea typeface="Itim"/>
                <a:cs typeface="Itim"/>
                <a:sym typeface="Itim"/>
              </a:defRPr>
            </a:lvl1pPr>
            <a:lvl2pPr lvl="1" algn="ctr" rtl="0">
              <a:lnSpc>
                <a:spcPct val="100000"/>
              </a:lnSpc>
              <a:spcBef>
                <a:spcPts val="0"/>
              </a:spcBef>
              <a:spcAft>
                <a:spcPts val="0"/>
              </a:spcAft>
              <a:buSzPts val="1600"/>
              <a:buNone/>
              <a:defRPr sz="1600"/>
            </a:lvl2pPr>
            <a:lvl3pPr lvl="2" algn="ctr" rtl="0">
              <a:lnSpc>
                <a:spcPct val="100000"/>
              </a:lnSpc>
              <a:spcBef>
                <a:spcPts val="0"/>
              </a:spcBef>
              <a:spcAft>
                <a:spcPts val="0"/>
              </a:spcAft>
              <a:buSzPts val="1600"/>
              <a:buNone/>
              <a:defRPr sz="1600"/>
            </a:lvl3pPr>
            <a:lvl4pPr lvl="3" algn="ctr" rtl="0">
              <a:lnSpc>
                <a:spcPct val="100000"/>
              </a:lnSpc>
              <a:spcBef>
                <a:spcPts val="0"/>
              </a:spcBef>
              <a:spcAft>
                <a:spcPts val="0"/>
              </a:spcAft>
              <a:buSzPts val="1600"/>
              <a:buNone/>
              <a:defRPr sz="1600"/>
            </a:lvl4pPr>
            <a:lvl5pPr lvl="4" algn="ctr" rtl="0">
              <a:lnSpc>
                <a:spcPct val="100000"/>
              </a:lnSpc>
              <a:spcBef>
                <a:spcPts val="0"/>
              </a:spcBef>
              <a:spcAft>
                <a:spcPts val="0"/>
              </a:spcAft>
              <a:buSzPts val="1600"/>
              <a:buNone/>
              <a:defRPr sz="1600"/>
            </a:lvl5pPr>
            <a:lvl6pPr lvl="5" algn="ctr" rtl="0">
              <a:lnSpc>
                <a:spcPct val="100000"/>
              </a:lnSpc>
              <a:spcBef>
                <a:spcPts val="0"/>
              </a:spcBef>
              <a:spcAft>
                <a:spcPts val="0"/>
              </a:spcAft>
              <a:buSzPts val="1600"/>
              <a:buNone/>
              <a:defRPr sz="1600"/>
            </a:lvl6pPr>
            <a:lvl7pPr lvl="6" algn="ctr" rtl="0">
              <a:lnSpc>
                <a:spcPct val="100000"/>
              </a:lnSpc>
              <a:spcBef>
                <a:spcPts val="0"/>
              </a:spcBef>
              <a:spcAft>
                <a:spcPts val="0"/>
              </a:spcAft>
              <a:buSzPts val="1600"/>
              <a:buNone/>
              <a:defRPr sz="1600"/>
            </a:lvl7pPr>
            <a:lvl8pPr lvl="7" algn="ctr" rtl="0">
              <a:lnSpc>
                <a:spcPct val="100000"/>
              </a:lnSpc>
              <a:spcBef>
                <a:spcPts val="0"/>
              </a:spcBef>
              <a:spcAft>
                <a:spcPts val="0"/>
              </a:spcAft>
              <a:buSzPts val="1600"/>
              <a:buNone/>
              <a:defRPr sz="1600"/>
            </a:lvl8pPr>
            <a:lvl9pPr lvl="8" algn="ctr" rtl="0">
              <a:lnSpc>
                <a:spcPct val="100000"/>
              </a:lnSpc>
              <a:spcBef>
                <a:spcPts val="0"/>
              </a:spcBef>
              <a:spcAft>
                <a:spcPts val="0"/>
              </a:spcAft>
              <a:buSzPts val="1600"/>
              <a:buNone/>
              <a:defRPr sz="1600"/>
            </a:lvl9pPr>
          </a:lstStyle>
          <a:p>
            <a:endParaRPr/>
          </a:p>
        </p:txBody>
      </p:sp>
      <p:sp>
        <p:nvSpPr>
          <p:cNvPr id="127" name="Google Shape;127;p5"/>
          <p:cNvSpPr txBox="1">
            <a:spLocks noGrp="1"/>
          </p:cNvSpPr>
          <p:nvPr>
            <p:ph type="subTitle" idx="5"/>
          </p:nvPr>
        </p:nvSpPr>
        <p:spPr>
          <a:xfrm>
            <a:off x="906900" y="2076621"/>
            <a:ext cx="2506200" cy="572700"/>
          </a:xfrm>
          <a:prstGeom prst="rect">
            <a:avLst/>
          </a:prstGeom>
        </p:spPr>
        <p:txBody>
          <a:bodyPr spcFirstLastPara="1" wrap="square" lIns="0" tIns="0" rIns="0" bIns="0" anchor="t" anchorCtr="0">
            <a:noAutofit/>
          </a:bodyPr>
          <a:lstStyle>
            <a:lvl1pPr lvl="0" algn="ctr" rtl="0">
              <a:lnSpc>
                <a:spcPct val="100000"/>
              </a:lnSpc>
              <a:spcBef>
                <a:spcPts val="0"/>
              </a:spcBef>
              <a:spcAft>
                <a:spcPts val="0"/>
              </a:spcAft>
              <a:buSzPts val="1600"/>
              <a:buNone/>
              <a:defRPr sz="1600"/>
            </a:lvl1pPr>
            <a:lvl2pPr lvl="1" algn="ctr" rtl="0">
              <a:lnSpc>
                <a:spcPct val="100000"/>
              </a:lnSpc>
              <a:spcBef>
                <a:spcPts val="0"/>
              </a:spcBef>
              <a:spcAft>
                <a:spcPts val="0"/>
              </a:spcAft>
              <a:buSzPts val="1600"/>
              <a:buNone/>
              <a:defRPr sz="1600"/>
            </a:lvl2pPr>
            <a:lvl3pPr lvl="2" algn="ctr" rtl="0">
              <a:lnSpc>
                <a:spcPct val="100000"/>
              </a:lnSpc>
              <a:spcBef>
                <a:spcPts val="0"/>
              </a:spcBef>
              <a:spcAft>
                <a:spcPts val="0"/>
              </a:spcAft>
              <a:buSzPts val="1600"/>
              <a:buNone/>
              <a:defRPr sz="1600"/>
            </a:lvl3pPr>
            <a:lvl4pPr lvl="3" algn="ctr" rtl="0">
              <a:lnSpc>
                <a:spcPct val="100000"/>
              </a:lnSpc>
              <a:spcBef>
                <a:spcPts val="0"/>
              </a:spcBef>
              <a:spcAft>
                <a:spcPts val="0"/>
              </a:spcAft>
              <a:buSzPts val="1600"/>
              <a:buNone/>
              <a:defRPr sz="1600"/>
            </a:lvl4pPr>
            <a:lvl5pPr lvl="4" algn="ctr" rtl="0">
              <a:lnSpc>
                <a:spcPct val="100000"/>
              </a:lnSpc>
              <a:spcBef>
                <a:spcPts val="0"/>
              </a:spcBef>
              <a:spcAft>
                <a:spcPts val="0"/>
              </a:spcAft>
              <a:buSzPts val="1600"/>
              <a:buNone/>
              <a:defRPr sz="1600"/>
            </a:lvl5pPr>
            <a:lvl6pPr lvl="5" algn="ctr" rtl="0">
              <a:lnSpc>
                <a:spcPct val="100000"/>
              </a:lnSpc>
              <a:spcBef>
                <a:spcPts val="0"/>
              </a:spcBef>
              <a:spcAft>
                <a:spcPts val="0"/>
              </a:spcAft>
              <a:buSzPts val="1600"/>
              <a:buNone/>
              <a:defRPr sz="1600"/>
            </a:lvl6pPr>
            <a:lvl7pPr lvl="6" algn="ctr" rtl="0">
              <a:lnSpc>
                <a:spcPct val="100000"/>
              </a:lnSpc>
              <a:spcBef>
                <a:spcPts val="0"/>
              </a:spcBef>
              <a:spcAft>
                <a:spcPts val="0"/>
              </a:spcAft>
              <a:buSzPts val="1600"/>
              <a:buNone/>
              <a:defRPr sz="1600"/>
            </a:lvl7pPr>
            <a:lvl8pPr lvl="7" algn="ctr" rtl="0">
              <a:lnSpc>
                <a:spcPct val="100000"/>
              </a:lnSpc>
              <a:spcBef>
                <a:spcPts val="0"/>
              </a:spcBef>
              <a:spcAft>
                <a:spcPts val="0"/>
              </a:spcAft>
              <a:buSzPts val="1600"/>
              <a:buNone/>
              <a:defRPr sz="1600"/>
            </a:lvl8pPr>
            <a:lvl9pPr lvl="8" algn="ctr" rtl="0">
              <a:lnSpc>
                <a:spcPct val="100000"/>
              </a:lnSpc>
              <a:spcBef>
                <a:spcPts val="0"/>
              </a:spcBef>
              <a:spcAft>
                <a:spcPts val="0"/>
              </a:spcAft>
              <a:buSzPts val="1600"/>
              <a:buNone/>
              <a:defRPr sz="1600"/>
            </a:lvl9pPr>
          </a:lstStyle>
          <a:p>
            <a:endParaRPr/>
          </a:p>
        </p:txBody>
      </p:sp>
      <p:sp>
        <p:nvSpPr>
          <p:cNvPr id="128" name="Google Shape;128;p5"/>
          <p:cNvSpPr txBox="1">
            <a:spLocks noGrp="1"/>
          </p:cNvSpPr>
          <p:nvPr>
            <p:ph type="subTitle" idx="6"/>
          </p:nvPr>
        </p:nvSpPr>
        <p:spPr>
          <a:xfrm>
            <a:off x="5676900" y="2076621"/>
            <a:ext cx="2506200" cy="572700"/>
          </a:xfrm>
          <a:prstGeom prst="rect">
            <a:avLst/>
          </a:prstGeom>
        </p:spPr>
        <p:txBody>
          <a:bodyPr spcFirstLastPara="1" wrap="square" lIns="0" tIns="0" rIns="0" bIns="0" anchor="t" anchorCtr="0">
            <a:noAutofit/>
          </a:bodyPr>
          <a:lstStyle>
            <a:lvl1pPr lvl="0" algn="ctr" rtl="0">
              <a:lnSpc>
                <a:spcPct val="100000"/>
              </a:lnSpc>
              <a:spcBef>
                <a:spcPts val="0"/>
              </a:spcBef>
              <a:spcAft>
                <a:spcPts val="0"/>
              </a:spcAft>
              <a:buSzPts val="1600"/>
              <a:buNone/>
              <a:defRPr sz="1600"/>
            </a:lvl1pPr>
            <a:lvl2pPr lvl="1" algn="ctr" rtl="0">
              <a:lnSpc>
                <a:spcPct val="100000"/>
              </a:lnSpc>
              <a:spcBef>
                <a:spcPts val="0"/>
              </a:spcBef>
              <a:spcAft>
                <a:spcPts val="0"/>
              </a:spcAft>
              <a:buSzPts val="1600"/>
              <a:buNone/>
              <a:defRPr sz="1600"/>
            </a:lvl2pPr>
            <a:lvl3pPr lvl="2" algn="ctr" rtl="0">
              <a:lnSpc>
                <a:spcPct val="100000"/>
              </a:lnSpc>
              <a:spcBef>
                <a:spcPts val="0"/>
              </a:spcBef>
              <a:spcAft>
                <a:spcPts val="0"/>
              </a:spcAft>
              <a:buSzPts val="1600"/>
              <a:buNone/>
              <a:defRPr sz="1600"/>
            </a:lvl3pPr>
            <a:lvl4pPr lvl="3" algn="ctr" rtl="0">
              <a:lnSpc>
                <a:spcPct val="100000"/>
              </a:lnSpc>
              <a:spcBef>
                <a:spcPts val="0"/>
              </a:spcBef>
              <a:spcAft>
                <a:spcPts val="0"/>
              </a:spcAft>
              <a:buSzPts val="1600"/>
              <a:buNone/>
              <a:defRPr sz="1600"/>
            </a:lvl4pPr>
            <a:lvl5pPr lvl="4" algn="ctr" rtl="0">
              <a:lnSpc>
                <a:spcPct val="100000"/>
              </a:lnSpc>
              <a:spcBef>
                <a:spcPts val="0"/>
              </a:spcBef>
              <a:spcAft>
                <a:spcPts val="0"/>
              </a:spcAft>
              <a:buSzPts val="1600"/>
              <a:buNone/>
              <a:defRPr sz="1600"/>
            </a:lvl5pPr>
            <a:lvl6pPr lvl="5" algn="ctr" rtl="0">
              <a:lnSpc>
                <a:spcPct val="100000"/>
              </a:lnSpc>
              <a:spcBef>
                <a:spcPts val="0"/>
              </a:spcBef>
              <a:spcAft>
                <a:spcPts val="0"/>
              </a:spcAft>
              <a:buSzPts val="1600"/>
              <a:buNone/>
              <a:defRPr sz="1600"/>
            </a:lvl6pPr>
            <a:lvl7pPr lvl="6" algn="ctr" rtl="0">
              <a:lnSpc>
                <a:spcPct val="100000"/>
              </a:lnSpc>
              <a:spcBef>
                <a:spcPts val="0"/>
              </a:spcBef>
              <a:spcAft>
                <a:spcPts val="0"/>
              </a:spcAft>
              <a:buSzPts val="1600"/>
              <a:buNone/>
              <a:defRPr sz="1600"/>
            </a:lvl7pPr>
            <a:lvl8pPr lvl="7" algn="ctr" rtl="0">
              <a:lnSpc>
                <a:spcPct val="100000"/>
              </a:lnSpc>
              <a:spcBef>
                <a:spcPts val="0"/>
              </a:spcBef>
              <a:spcAft>
                <a:spcPts val="0"/>
              </a:spcAft>
              <a:buSzPts val="1600"/>
              <a:buNone/>
              <a:defRPr sz="1600"/>
            </a:lvl8pPr>
            <a:lvl9pPr lvl="8" algn="ctr" rtl="0">
              <a:lnSpc>
                <a:spcPct val="100000"/>
              </a:lnSpc>
              <a:spcBef>
                <a:spcPts val="0"/>
              </a:spcBef>
              <a:spcAft>
                <a:spcPts val="0"/>
              </a:spcAft>
              <a:buSzPts val="1600"/>
              <a:buNone/>
              <a:defRPr sz="1600"/>
            </a:lvl9pPr>
          </a:lstStyle>
          <a:p>
            <a:endParaRPr/>
          </a:p>
        </p:txBody>
      </p:sp>
      <p:sp>
        <p:nvSpPr>
          <p:cNvPr id="129" name="Google Shape;129;p5"/>
          <p:cNvSpPr txBox="1">
            <a:spLocks noGrp="1"/>
          </p:cNvSpPr>
          <p:nvPr>
            <p:ph type="subTitle" idx="7"/>
          </p:nvPr>
        </p:nvSpPr>
        <p:spPr>
          <a:xfrm>
            <a:off x="906900" y="3755202"/>
            <a:ext cx="2506200" cy="572700"/>
          </a:xfrm>
          <a:prstGeom prst="rect">
            <a:avLst/>
          </a:prstGeom>
        </p:spPr>
        <p:txBody>
          <a:bodyPr spcFirstLastPara="1" wrap="square" lIns="0" tIns="0" rIns="0" bIns="0" anchor="t" anchorCtr="0">
            <a:noAutofit/>
          </a:bodyPr>
          <a:lstStyle>
            <a:lvl1pPr lvl="0" algn="ctr" rtl="0">
              <a:lnSpc>
                <a:spcPct val="100000"/>
              </a:lnSpc>
              <a:spcBef>
                <a:spcPts val="0"/>
              </a:spcBef>
              <a:spcAft>
                <a:spcPts val="0"/>
              </a:spcAft>
              <a:buSzPts val="1600"/>
              <a:buNone/>
              <a:defRPr sz="1600"/>
            </a:lvl1pPr>
            <a:lvl2pPr lvl="1" algn="ctr" rtl="0">
              <a:lnSpc>
                <a:spcPct val="100000"/>
              </a:lnSpc>
              <a:spcBef>
                <a:spcPts val="0"/>
              </a:spcBef>
              <a:spcAft>
                <a:spcPts val="0"/>
              </a:spcAft>
              <a:buSzPts val="1600"/>
              <a:buNone/>
              <a:defRPr sz="1600"/>
            </a:lvl2pPr>
            <a:lvl3pPr lvl="2" algn="ctr" rtl="0">
              <a:lnSpc>
                <a:spcPct val="100000"/>
              </a:lnSpc>
              <a:spcBef>
                <a:spcPts val="0"/>
              </a:spcBef>
              <a:spcAft>
                <a:spcPts val="0"/>
              </a:spcAft>
              <a:buSzPts val="1600"/>
              <a:buNone/>
              <a:defRPr sz="1600"/>
            </a:lvl3pPr>
            <a:lvl4pPr lvl="3" algn="ctr" rtl="0">
              <a:lnSpc>
                <a:spcPct val="100000"/>
              </a:lnSpc>
              <a:spcBef>
                <a:spcPts val="0"/>
              </a:spcBef>
              <a:spcAft>
                <a:spcPts val="0"/>
              </a:spcAft>
              <a:buSzPts val="1600"/>
              <a:buNone/>
              <a:defRPr sz="1600"/>
            </a:lvl4pPr>
            <a:lvl5pPr lvl="4" algn="ctr" rtl="0">
              <a:lnSpc>
                <a:spcPct val="100000"/>
              </a:lnSpc>
              <a:spcBef>
                <a:spcPts val="0"/>
              </a:spcBef>
              <a:spcAft>
                <a:spcPts val="0"/>
              </a:spcAft>
              <a:buSzPts val="1600"/>
              <a:buNone/>
              <a:defRPr sz="1600"/>
            </a:lvl5pPr>
            <a:lvl6pPr lvl="5" algn="ctr" rtl="0">
              <a:lnSpc>
                <a:spcPct val="100000"/>
              </a:lnSpc>
              <a:spcBef>
                <a:spcPts val="0"/>
              </a:spcBef>
              <a:spcAft>
                <a:spcPts val="0"/>
              </a:spcAft>
              <a:buSzPts val="1600"/>
              <a:buNone/>
              <a:defRPr sz="1600"/>
            </a:lvl6pPr>
            <a:lvl7pPr lvl="6" algn="ctr" rtl="0">
              <a:lnSpc>
                <a:spcPct val="100000"/>
              </a:lnSpc>
              <a:spcBef>
                <a:spcPts val="0"/>
              </a:spcBef>
              <a:spcAft>
                <a:spcPts val="0"/>
              </a:spcAft>
              <a:buSzPts val="1600"/>
              <a:buNone/>
              <a:defRPr sz="1600"/>
            </a:lvl7pPr>
            <a:lvl8pPr lvl="7" algn="ctr" rtl="0">
              <a:lnSpc>
                <a:spcPct val="100000"/>
              </a:lnSpc>
              <a:spcBef>
                <a:spcPts val="0"/>
              </a:spcBef>
              <a:spcAft>
                <a:spcPts val="0"/>
              </a:spcAft>
              <a:buSzPts val="1600"/>
              <a:buNone/>
              <a:defRPr sz="1600"/>
            </a:lvl8pPr>
            <a:lvl9pPr lvl="8" algn="ctr" rtl="0">
              <a:lnSpc>
                <a:spcPct val="100000"/>
              </a:lnSpc>
              <a:spcBef>
                <a:spcPts val="0"/>
              </a:spcBef>
              <a:spcAft>
                <a:spcPts val="0"/>
              </a:spcAft>
              <a:buSzPts val="1600"/>
              <a:buNone/>
              <a:defRPr sz="1600"/>
            </a:lvl9pPr>
          </a:lstStyle>
          <a:p>
            <a:endParaRPr/>
          </a:p>
        </p:txBody>
      </p:sp>
      <p:sp>
        <p:nvSpPr>
          <p:cNvPr id="130" name="Google Shape;130;p5"/>
          <p:cNvSpPr txBox="1">
            <a:spLocks noGrp="1"/>
          </p:cNvSpPr>
          <p:nvPr>
            <p:ph type="subTitle" idx="8"/>
          </p:nvPr>
        </p:nvSpPr>
        <p:spPr>
          <a:xfrm>
            <a:off x="5676900" y="3755202"/>
            <a:ext cx="2506200" cy="572700"/>
          </a:xfrm>
          <a:prstGeom prst="rect">
            <a:avLst/>
          </a:prstGeom>
        </p:spPr>
        <p:txBody>
          <a:bodyPr spcFirstLastPara="1" wrap="square" lIns="0" tIns="0" rIns="0" bIns="0" anchor="t" anchorCtr="0">
            <a:noAutofit/>
          </a:bodyPr>
          <a:lstStyle>
            <a:lvl1pPr lvl="0" algn="ctr" rtl="0">
              <a:lnSpc>
                <a:spcPct val="100000"/>
              </a:lnSpc>
              <a:spcBef>
                <a:spcPts val="0"/>
              </a:spcBef>
              <a:spcAft>
                <a:spcPts val="0"/>
              </a:spcAft>
              <a:buSzPts val="1600"/>
              <a:buNone/>
              <a:defRPr sz="1600"/>
            </a:lvl1pPr>
            <a:lvl2pPr lvl="1" algn="ctr" rtl="0">
              <a:lnSpc>
                <a:spcPct val="100000"/>
              </a:lnSpc>
              <a:spcBef>
                <a:spcPts val="0"/>
              </a:spcBef>
              <a:spcAft>
                <a:spcPts val="0"/>
              </a:spcAft>
              <a:buSzPts val="1600"/>
              <a:buNone/>
              <a:defRPr sz="1600"/>
            </a:lvl2pPr>
            <a:lvl3pPr lvl="2" algn="ctr" rtl="0">
              <a:lnSpc>
                <a:spcPct val="100000"/>
              </a:lnSpc>
              <a:spcBef>
                <a:spcPts val="0"/>
              </a:spcBef>
              <a:spcAft>
                <a:spcPts val="0"/>
              </a:spcAft>
              <a:buSzPts val="1600"/>
              <a:buNone/>
              <a:defRPr sz="1600"/>
            </a:lvl3pPr>
            <a:lvl4pPr lvl="3" algn="ctr" rtl="0">
              <a:lnSpc>
                <a:spcPct val="100000"/>
              </a:lnSpc>
              <a:spcBef>
                <a:spcPts val="0"/>
              </a:spcBef>
              <a:spcAft>
                <a:spcPts val="0"/>
              </a:spcAft>
              <a:buSzPts val="1600"/>
              <a:buNone/>
              <a:defRPr sz="1600"/>
            </a:lvl4pPr>
            <a:lvl5pPr lvl="4" algn="ctr" rtl="0">
              <a:lnSpc>
                <a:spcPct val="100000"/>
              </a:lnSpc>
              <a:spcBef>
                <a:spcPts val="0"/>
              </a:spcBef>
              <a:spcAft>
                <a:spcPts val="0"/>
              </a:spcAft>
              <a:buSzPts val="1600"/>
              <a:buNone/>
              <a:defRPr sz="1600"/>
            </a:lvl5pPr>
            <a:lvl6pPr lvl="5" algn="ctr" rtl="0">
              <a:lnSpc>
                <a:spcPct val="100000"/>
              </a:lnSpc>
              <a:spcBef>
                <a:spcPts val="0"/>
              </a:spcBef>
              <a:spcAft>
                <a:spcPts val="0"/>
              </a:spcAft>
              <a:buSzPts val="1600"/>
              <a:buNone/>
              <a:defRPr sz="1600"/>
            </a:lvl6pPr>
            <a:lvl7pPr lvl="6" algn="ctr" rtl="0">
              <a:lnSpc>
                <a:spcPct val="100000"/>
              </a:lnSpc>
              <a:spcBef>
                <a:spcPts val="0"/>
              </a:spcBef>
              <a:spcAft>
                <a:spcPts val="0"/>
              </a:spcAft>
              <a:buSzPts val="1600"/>
              <a:buNone/>
              <a:defRPr sz="1600"/>
            </a:lvl7pPr>
            <a:lvl8pPr lvl="7" algn="ctr" rtl="0">
              <a:lnSpc>
                <a:spcPct val="100000"/>
              </a:lnSpc>
              <a:spcBef>
                <a:spcPts val="0"/>
              </a:spcBef>
              <a:spcAft>
                <a:spcPts val="0"/>
              </a:spcAft>
              <a:buSzPts val="1600"/>
              <a:buNone/>
              <a:defRPr sz="1600"/>
            </a:lvl8pPr>
            <a:lvl9pPr lvl="8" algn="ctr" rtl="0">
              <a:lnSpc>
                <a:spcPct val="100000"/>
              </a:lnSpc>
              <a:spcBef>
                <a:spcPts val="0"/>
              </a:spcBef>
              <a:spcAft>
                <a:spcPts val="0"/>
              </a:spcAft>
              <a:buSzPts val="1600"/>
              <a:buNone/>
              <a:defRPr sz="1600"/>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39"/>
        <p:cNvGrpSpPr/>
        <p:nvPr/>
      </p:nvGrpSpPr>
      <p:grpSpPr>
        <a:xfrm>
          <a:off x="0" y="0"/>
          <a:ext cx="0" cy="0"/>
          <a:chOff x="0" y="0"/>
          <a:chExt cx="0" cy="0"/>
        </a:xfrm>
      </p:grpSpPr>
      <p:grpSp>
        <p:nvGrpSpPr>
          <p:cNvPr id="340" name="Google Shape;340;p13"/>
          <p:cNvGrpSpPr/>
          <p:nvPr/>
        </p:nvGrpSpPr>
        <p:grpSpPr>
          <a:xfrm>
            <a:off x="-1700" y="329"/>
            <a:ext cx="9147400" cy="5142843"/>
            <a:chOff x="238125" y="854700"/>
            <a:chExt cx="7142500" cy="4015650"/>
          </a:xfrm>
        </p:grpSpPr>
        <p:sp>
          <p:nvSpPr>
            <p:cNvPr id="341" name="Google Shape;341;p13"/>
            <p:cNvSpPr/>
            <p:nvPr/>
          </p:nvSpPr>
          <p:spPr>
            <a:xfrm>
              <a:off x="238125" y="854700"/>
              <a:ext cx="7142500" cy="4015650"/>
            </a:xfrm>
            <a:custGeom>
              <a:avLst/>
              <a:gdLst/>
              <a:ahLst/>
              <a:cxnLst/>
              <a:rect l="l" t="t" r="r" b="b"/>
              <a:pathLst>
                <a:path w="285700" h="160626" extrusionOk="0">
                  <a:moveTo>
                    <a:pt x="5823" y="8897"/>
                  </a:moveTo>
                  <a:cubicBezTo>
                    <a:pt x="6990" y="8897"/>
                    <a:pt x="7943" y="9851"/>
                    <a:pt x="7943" y="11018"/>
                  </a:cubicBezTo>
                  <a:cubicBezTo>
                    <a:pt x="7943" y="12185"/>
                    <a:pt x="6990" y="13139"/>
                    <a:pt x="5823" y="13139"/>
                  </a:cubicBezTo>
                  <a:cubicBezTo>
                    <a:pt x="4656" y="13139"/>
                    <a:pt x="3714" y="12185"/>
                    <a:pt x="3714" y="11018"/>
                  </a:cubicBezTo>
                  <a:cubicBezTo>
                    <a:pt x="3714" y="9851"/>
                    <a:pt x="4656" y="8897"/>
                    <a:pt x="5823" y="8897"/>
                  </a:cubicBezTo>
                  <a:close/>
                  <a:moveTo>
                    <a:pt x="5823" y="20718"/>
                  </a:moveTo>
                  <a:cubicBezTo>
                    <a:pt x="6990" y="20718"/>
                    <a:pt x="7943" y="21660"/>
                    <a:pt x="7943" y="22839"/>
                  </a:cubicBezTo>
                  <a:cubicBezTo>
                    <a:pt x="7943" y="24006"/>
                    <a:pt x="6990" y="24960"/>
                    <a:pt x="5823" y="24960"/>
                  </a:cubicBezTo>
                  <a:cubicBezTo>
                    <a:pt x="4656" y="24960"/>
                    <a:pt x="3714" y="24006"/>
                    <a:pt x="3714" y="22839"/>
                  </a:cubicBezTo>
                  <a:cubicBezTo>
                    <a:pt x="3714" y="21660"/>
                    <a:pt x="4656" y="20718"/>
                    <a:pt x="5823" y="20718"/>
                  </a:cubicBezTo>
                  <a:close/>
                  <a:moveTo>
                    <a:pt x="5823" y="32527"/>
                  </a:moveTo>
                  <a:cubicBezTo>
                    <a:pt x="6990" y="32527"/>
                    <a:pt x="7943" y="33481"/>
                    <a:pt x="7943" y="34648"/>
                  </a:cubicBezTo>
                  <a:cubicBezTo>
                    <a:pt x="7943" y="35827"/>
                    <a:pt x="6990" y="36768"/>
                    <a:pt x="5823" y="36768"/>
                  </a:cubicBezTo>
                  <a:cubicBezTo>
                    <a:pt x="4656" y="36768"/>
                    <a:pt x="3714" y="35827"/>
                    <a:pt x="3714" y="34648"/>
                  </a:cubicBezTo>
                  <a:cubicBezTo>
                    <a:pt x="3714" y="33481"/>
                    <a:pt x="4656" y="32527"/>
                    <a:pt x="5823" y="32527"/>
                  </a:cubicBezTo>
                  <a:close/>
                  <a:moveTo>
                    <a:pt x="5823" y="44348"/>
                  </a:moveTo>
                  <a:cubicBezTo>
                    <a:pt x="6990" y="44348"/>
                    <a:pt x="7943" y="45302"/>
                    <a:pt x="7943" y="46469"/>
                  </a:cubicBezTo>
                  <a:cubicBezTo>
                    <a:pt x="7943" y="47636"/>
                    <a:pt x="6990" y="48589"/>
                    <a:pt x="5823" y="48589"/>
                  </a:cubicBezTo>
                  <a:cubicBezTo>
                    <a:pt x="4656" y="48589"/>
                    <a:pt x="3714" y="47636"/>
                    <a:pt x="3714" y="46469"/>
                  </a:cubicBezTo>
                  <a:cubicBezTo>
                    <a:pt x="3714" y="45302"/>
                    <a:pt x="4656" y="44348"/>
                    <a:pt x="5823" y="44348"/>
                  </a:cubicBezTo>
                  <a:close/>
                  <a:moveTo>
                    <a:pt x="5823" y="56169"/>
                  </a:moveTo>
                  <a:cubicBezTo>
                    <a:pt x="6990" y="56169"/>
                    <a:pt x="7943" y="57110"/>
                    <a:pt x="7943" y="58277"/>
                  </a:cubicBezTo>
                  <a:cubicBezTo>
                    <a:pt x="7943" y="59457"/>
                    <a:pt x="6990" y="60398"/>
                    <a:pt x="5823" y="60398"/>
                  </a:cubicBezTo>
                  <a:cubicBezTo>
                    <a:pt x="4656" y="60398"/>
                    <a:pt x="3714" y="59457"/>
                    <a:pt x="3714" y="58277"/>
                  </a:cubicBezTo>
                  <a:cubicBezTo>
                    <a:pt x="3714" y="57110"/>
                    <a:pt x="4656" y="56169"/>
                    <a:pt x="5823" y="56169"/>
                  </a:cubicBezTo>
                  <a:close/>
                  <a:moveTo>
                    <a:pt x="5823" y="67977"/>
                  </a:moveTo>
                  <a:cubicBezTo>
                    <a:pt x="6990" y="67977"/>
                    <a:pt x="7943" y="68931"/>
                    <a:pt x="7943" y="70098"/>
                  </a:cubicBezTo>
                  <a:cubicBezTo>
                    <a:pt x="7943" y="71265"/>
                    <a:pt x="6990" y="72219"/>
                    <a:pt x="5823" y="72219"/>
                  </a:cubicBezTo>
                  <a:cubicBezTo>
                    <a:pt x="4656" y="72219"/>
                    <a:pt x="3714" y="71265"/>
                    <a:pt x="3714" y="70098"/>
                  </a:cubicBezTo>
                  <a:cubicBezTo>
                    <a:pt x="3714" y="68931"/>
                    <a:pt x="4656" y="67977"/>
                    <a:pt x="5823" y="67977"/>
                  </a:cubicBezTo>
                  <a:close/>
                  <a:moveTo>
                    <a:pt x="5823" y="79798"/>
                  </a:moveTo>
                  <a:cubicBezTo>
                    <a:pt x="6990" y="79798"/>
                    <a:pt x="7943" y="80739"/>
                    <a:pt x="7943" y="81919"/>
                  </a:cubicBezTo>
                  <a:cubicBezTo>
                    <a:pt x="7943" y="83086"/>
                    <a:pt x="6990" y="84027"/>
                    <a:pt x="5823" y="84027"/>
                  </a:cubicBezTo>
                  <a:cubicBezTo>
                    <a:pt x="4656" y="84027"/>
                    <a:pt x="3714" y="83086"/>
                    <a:pt x="3714" y="81919"/>
                  </a:cubicBezTo>
                  <a:cubicBezTo>
                    <a:pt x="3714" y="80739"/>
                    <a:pt x="4656" y="79798"/>
                    <a:pt x="5823" y="79798"/>
                  </a:cubicBezTo>
                  <a:close/>
                  <a:moveTo>
                    <a:pt x="5823" y="91607"/>
                  </a:moveTo>
                  <a:cubicBezTo>
                    <a:pt x="6990" y="91607"/>
                    <a:pt x="7943" y="92560"/>
                    <a:pt x="7943" y="93727"/>
                  </a:cubicBezTo>
                  <a:cubicBezTo>
                    <a:pt x="7943" y="94895"/>
                    <a:pt x="6990" y="95848"/>
                    <a:pt x="5823" y="95848"/>
                  </a:cubicBezTo>
                  <a:cubicBezTo>
                    <a:pt x="4656" y="95848"/>
                    <a:pt x="3714" y="94895"/>
                    <a:pt x="3714" y="93727"/>
                  </a:cubicBezTo>
                  <a:cubicBezTo>
                    <a:pt x="3714" y="92560"/>
                    <a:pt x="4656" y="91607"/>
                    <a:pt x="5823" y="91607"/>
                  </a:cubicBezTo>
                  <a:close/>
                  <a:moveTo>
                    <a:pt x="5823" y="103428"/>
                  </a:moveTo>
                  <a:cubicBezTo>
                    <a:pt x="6990" y="103428"/>
                    <a:pt x="7943" y="104381"/>
                    <a:pt x="7943" y="105548"/>
                  </a:cubicBezTo>
                  <a:cubicBezTo>
                    <a:pt x="7943" y="106716"/>
                    <a:pt x="6990" y="107669"/>
                    <a:pt x="5823" y="107669"/>
                  </a:cubicBezTo>
                  <a:cubicBezTo>
                    <a:pt x="4656" y="107669"/>
                    <a:pt x="3714" y="106716"/>
                    <a:pt x="3714" y="105548"/>
                  </a:cubicBezTo>
                  <a:cubicBezTo>
                    <a:pt x="3714" y="104381"/>
                    <a:pt x="4656" y="103428"/>
                    <a:pt x="5823" y="103428"/>
                  </a:cubicBezTo>
                  <a:close/>
                  <a:moveTo>
                    <a:pt x="5823" y="115249"/>
                  </a:moveTo>
                  <a:cubicBezTo>
                    <a:pt x="6990" y="115249"/>
                    <a:pt x="7943" y="116190"/>
                    <a:pt x="7943" y="117357"/>
                  </a:cubicBezTo>
                  <a:cubicBezTo>
                    <a:pt x="7943" y="118536"/>
                    <a:pt x="6990" y="119478"/>
                    <a:pt x="5823" y="119478"/>
                  </a:cubicBezTo>
                  <a:cubicBezTo>
                    <a:pt x="4656" y="119478"/>
                    <a:pt x="3714" y="118536"/>
                    <a:pt x="3714" y="117357"/>
                  </a:cubicBezTo>
                  <a:cubicBezTo>
                    <a:pt x="3714" y="116190"/>
                    <a:pt x="4656" y="115249"/>
                    <a:pt x="5823" y="115249"/>
                  </a:cubicBezTo>
                  <a:close/>
                  <a:moveTo>
                    <a:pt x="5823" y="127057"/>
                  </a:moveTo>
                  <a:cubicBezTo>
                    <a:pt x="6990" y="127057"/>
                    <a:pt x="7943" y="128011"/>
                    <a:pt x="7943" y="129178"/>
                  </a:cubicBezTo>
                  <a:cubicBezTo>
                    <a:pt x="7943" y="130345"/>
                    <a:pt x="6990" y="131299"/>
                    <a:pt x="5823" y="131299"/>
                  </a:cubicBezTo>
                  <a:cubicBezTo>
                    <a:pt x="4656" y="131299"/>
                    <a:pt x="3714" y="130345"/>
                    <a:pt x="3714" y="129178"/>
                  </a:cubicBezTo>
                  <a:cubicBezTo>
                    <a:pt x="3714" y="128011"/>
                    <a:pt x="4656" y="127057"/>
                    <a:pt x="5823" y="127057"/>
                  </a:cubicBezTo>
                  <a:close/>
                  <a:moveTo>
                    <a:pt x="5823" y="138878"/>
                  </a:moveTo>
                  <a:cubicBezTo>
                    <a:pt x="6990" y="138878"/>
                    <a:pt x="7943" y="139819"/>
                    <a:pt x="7943" y="140999"/>
                  </a:cubicBezTo>
                  <a:cubicBezTo>
                    <a:pt x="7943" y="142166"/>
                    <a:pt x="6990" y="143107"/>
                    <a:pt x="5823" y="143107"/>
                  </a:cubicBezTo>
                  <a:cubicBezTo>
                    <a:pt x="4656" y="143107"/>
                    <a:pt x="3714" y="142166"/>
                    <a:pt x="3714" y="140999"/>
                  </a:cubicBezTo>
                  <a:cubicBezTo>
                    <a:pt x="3714" y="139819"/>
                    <a:pt x="4656" y="138878"/>
                    <a:pt x="5823" y="138878"/>
                  </a:cubicBezTo>
                  <a:close/>
                  <a:moveTo>
                    <a:pt x="5823" y="150687"/>
                  </a:moveTo>
                  <a:cubicBezTo>
                    <a:pt x="6990" y="150687"/>
                    <a:pt x="7943" y="151640"/>
                    <a:pt x="7943" y="152807"/>
                  </a:cubicBezTo>
                  <a:cubicBezTo>
                    <a:pt x="7943" y="153974"/>
                    <a:pt x="6990" y="154928"/>
                    <a:pt x="5823" y="154928"/>
                  </a:cubicBezTo>
                  <a:cubicBezTo>
                    <a:pt x="4656" y="154928"/>
                    <a:pt x="3714" y="153974"/>
                    <a:pt x="3714" y="152807"/>
                  </a:cubicBezTo>
                  <a:cubicBezTo>
                    <a:pt x="3714" y="151640"/>
                    <a:pt x="4656" y="150687"/>
                    <a:pt x="5823" y="150687"/>
                  </a:cubicBezTo>
                  <a:close/>
                  <a:moveTo>
                    <a:pt x="0" y="0"/>
                  </a:moveTo>
                  <a:lnTo>
                    <a:pt x="0" y="160625"/>
                  </a:lnTo>
                  <a:lnTo>
                    <a:pt x="285700" y="160625"/>
                  </a:lnTo>
                  <a:lnTo>
                    <a:pt x="285700"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 name="Google Shape;342;p13"/>
            <p:cNvSpPr/>
            <p:nvPr/>
          </p:nvSpPr>
          <p:spPr>
            <a:xfrm>
              <a:off x="561875" y="2486675"/>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 name="Google Shape;343;p13"/>
            <p:cNvSpPr/>
            <p:nvPr/>
          </p:nvSpPr>
          <p:spPr>
            <a:xfrm>
              <a:off x="561875" y="2694675"/>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 name="Google Shape;344;p13"/>
            <p:cNvSpPr/>
            <p:nvPr/>
          </p:nvSpPr>
          <p:spPr>
            <a:xfrm>
              <a:off x="561875" y="28923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5" name="Google Shape;345;p13"/>
            <p:cNvSpPr/>
            <p:nvPr/>
          </p:nvSpPr>
          <p:spPr>
            <a:xfrm>
              <a:off x="561875" y="310000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 name="Google Shape;346;p13"/>
            <p:cNvSpPr/>
            <p:nvPr/>
          </p:nvSpPr>
          <p:spPr>
            <a:xfrm>
              <a:off x="561875" y="16757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 name="Google Shape;347;p13"/>
            <p:cNvSpPr/>
            <p:nvPr/>
          </p:nvSpPr>
          <p:spPr>
            <a:xfrm>
              <a:off x="561875" y="188370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 name="Google Shape;348;p13"/>
            <p:cNvSpPr/>
            <p:nvPr/>
          </p:nvSpPr>
          <p:spPr>
            <a:xfrm>
              <a:off x="561875" y="208135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 name="Google Shape;349;p13"/>
            <p:cNvSpPr/>
            <p:nvPr/>
          </p:nvSpPr>
          <p:spPr>
            <a:xfrm>
              <a:off x="561875" y="228902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0" name="Google Shape;350;p13"/>
            <p:cNvSpPr/>
            <p:nvPr/>
          </p:nvSpPr>
          <p:spPr>
            <a:xfrm>
              <a:off x="561875" y="147805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1" name="Google Shape;351;p13"/>
            <p:cNvSpPr/>
            <p:nvPr/>
          </p:nvSpPr>
          <p:spPr>
            <a:xfrm>
              <a:off x="561875" y="41086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2" name="Google Shape;352;p13"/>
            <p:cNvSpPr/>
            <p:nvPr/>
          </p:nvSpPr>
          <p:spPr>
            <a:xfrm>
              <a:off x="561875" y="43166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3" name="Google Shape;353;p13"/>
            <p:cNvSpPr/>
            <p:nvPr/>
          </p:nvSpPr>
          <p:spPr>
            <a:xfrm>
              <a:off x="561875" y="451425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4" name="Google Shape;354;p13"/>
            <p:cNvSpPr/>
            <p:nvPr/>
          </p:nvSpPr>
          <p:spPr>
            <a:xfrm>
              <a:off x="561875" y="3297650"/>
              <a:ext cx="6818750" cy="0"/>
            </a:xfrm>
            <a:custGeom>
              <a:avLst/>
              <a:gdLst/>
              <a:ahLst/>
              <a:cxnLst/>
              <a:rect l="l" t="t" r="r" b="b"/>
              <a:pathLst>
                <a:path w="272750"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5" name="Google Shape;355;p13"/>
            <p:cNvSpPr/>
            <p:nvPr/>
          </p:nvSpPr>
          <p:spPr>
            <a:xfrm>
              <a:off x="561875" y="350562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6" name="Google Shape;356;p13"/>
            <p:cNvSpPr/>
            <p:nvPr/>
          </p:nvSpPr>
          <p:spPr>
            <a:xfrm>
              <a:off x="561875" y="370327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7" name="Google Shape;357;p13"/>
            <p:cNvSpPr/>
            <p:nvPr/>
          </p:nvSpPr>
          <p:spPr>
            <a:xfrm>
              <a:off x="561875" y="391095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8" name="Google Shape;358;p13"/>
            <p:cNvSpPr/>
            <p:nvPr/>
          </p:nvSpPr>
          <p:spPr>
            <a:xfrm>
              <a:off x="514825" y="859725"/>
              <a:ext cx="25" cy="4005275"/>
            </a:xfrm>
            <a:custGeom>
              <a:avLst/>
              <a:gdLst/>
              <a:ahLst/>
              <a:cxnLst/>
              <a:rect l="l" t="t" r="r" b="b"/>
              <a:pathLst>
                <a:path w="1" h="160211" fill="none" extrusionOk="0">
                  <a:moveTo>
                    <a:pt x="0" y="0"/>
                  </a:moveTo>
                  <a:lnTo>
                    <a:pt x="0" y="160211"/>
                  </a:lnTo>
                </a:path>
              </a:pathLst>
            </a:custGeom>
            <a:noFill/>
            <a:ln w="7850" cap="flat" cmpd="sng">
              <a:solidFill>
                <a:srgbClr val="6D9EEB"/>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9" name="Google Shape;359;p13"/>
            <p:cNvSpPr/>
            <p:nvPr/>
          </p:nvSpPr>
          <p:spPr>
            <a:xfrm>
              <a:off x="563750" y="859725"/>
              <a:ext cx="25" cy="4005275"/>
            </a:xfrm>
            <a:custGeom>
              <a:avLst/>
              <a:gdLst/>
              <a:ahLst/>
              <a:cxnLst/>
              <a:rect l="l" t="t" r="r" b="b"/>
              <a:pathLst>
                <a:path w="1" h="160211" fill="none" extrusionOk="0">
                  <a:moveTo>
                    <a:pt x="1" y="0"/>
                  </a:moveTo>
                  <a:lnTo>
                    <a:pt x="1" y="160211"/>
                  </a:lnTo>
                </a:path>
              </a:pathLst>
            </a:custGeom>
            <a:noFill/>
            <a:ln w="7850" cap="flat" cmpd="sng">
              <a:solidFill>
                <a:srgbClr val="6D9EEB"/>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60" name="Google Shape;360;p13"/>
          <p:cNvSpPr txBox="1">
            <a:spLocks noGrp="1"/>
          </p:cNvSpPr>
          <p:nvPr>
            <p:ph type="title"/>
          </p:nvPr>
        </p:nvSpPr>
        <p:spPr>
          <a:xfrm>
            <a:off x="1061575" y="1371025"/>
            <a:ext cx="2808000" cy="755700"/>
          </a:xfrm>
          <a:prstGeom prst="rect">
            <a:avLst/>
          </a:prstGeom>
        </p:spPr>
        <p:txBody>
          <a:bodyPr spcFirstLastPara="1" wrap="square" lIns="0" tIns="0" rIns="0" bIns="0" anchor="ctr" anchorCtr="0">
            <a:noAutofit/>
          </a:bodyPr>
          <a:lstStyle>
            <a:lvl1pPr lvl="0" algn="ctr" rtl="0">
              <a:spcBef>
                <a:spcPts val="0"/>
              </a:spcBef>
              <a:spcAft>
                <a:spcPts val="0"/>
              </a:spcAft>
              <a:buSzPts val="2400"/>
              <a:buNone/>
              <a:defRPr sz="60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361" name="Google Shape;361;p13"/>
          <p:cNvSpPr txBox="1">
            <a:spLocks noGrp="1"/>
          </p:cNvSpPr>
          <p:nvPr>
            <p:ph type="body" idx="1"/>
          </p:nvPr>
        </p:nvSpPr>
        <p:spPr>
          <a:xfrm>
            <a:off x="1061575" y="2618975"/>
            <a:ext cx="2808000" cy="1153500"/>
          </a:xfrm>
          <a:prstGeom prst="rect">
            <a:avLst/>
          </a:prstGeom>
        </p:spPr>
        <p:txBody>
          <a:bodyPr spcFirstLastPara="1" wrap="square" lIns="91425" tIns="91425" rIns="91425" bIns="91425" anchor="t" anchorCtr="0">
            <a:noAutofit/>
          </a:bodyPr>
          <a:lstStyle>
            <a:lvl1pPr marL="457200" lvl="0" indent="-304800" algn="ctr" rtl="0">
              <a:spcBef>
                <a:spcPts val="0"/>
              </a:spcBef>
              <a:spcAft>
                <a:spcPts val="0"/>
              </a:spcAft>
              <a:buSzPts val="1200"/>
              <a:buChar char="●"/>
              <a:defRPr sz="1600"/>
            </a:lvl1pPr>
            <a:lvl2pPr marL="914400" lvl="1" indent="-304800" rtl="0">
              <a:spcBef>
                <a:spcPts val="1600"/>
              </a:spcBef>
              <a:spcAft>
                <a:spcPts val="0"/>
              </a:spcAft>
              <a:buSzPts val="1200"/>
              <a:buChar char="○"/>
              <a:defRPr sz="1200"/>
            </a:lvl2pPr>
            <a:lvl3pPr marL="1371600" lvl="2" indent="-304800" rtl="0">
              <a:spcBef>
                <a:spcPts val="1600"/>
              </a:spcBef>
              <a:spcAft>
                <a:spcPts val="0"/>
              </a:spcAft>
              <a:buSzPts val="1200"/>
              <a:buChar char="■"/>
              <a:defRPr sz="1200"/>
            </a:lvl3pPr>
            <a:lvl4pPr marL="1828800" lvl="3" indent="-304800" rtl="0">
              <a:spcBef>
                <a:spcPts val="1600"/>
              </a:spcBef>
              <a:spcAft>
                <a:spcPts val="0"/>
              </a:spcAft>
              <a:buSzPts val="1200"/>
              <a:buChar char="●"/>
              <a:defRPr sz="1200"/>
            </a:lvl4pPr>
            <a:lvl5pPr marL="2286000" lvl="4" indent="-304800" rtl="0">
              <a:spcBef>
                <a:spcPts val="1600"/>
              </a:spcBef>
              <a:spcAft>
                <a:spcPts val="0"/>
              </a:spcAft>
              <a:buSzPts val="1200"/>
              <a:buChar char="○"/>
              <a:defRPr sz="1200"/>
            </a:lvl5pPr>
            <a:lvl6pPr marL="2743200" lvl="5" indent="-304800" rtl="0">
              <a:spcBef>
                <a:spcPts val="1600"/>
              </a:spcBef>
              <a:spcAft>
                <a:spcPts val="0"/>
              </a:spcAft>
              <a:buSzPts val="1200"/>
              <a:buChar char="■"/>
              <a:defRPr sz="1200"/>
            </a:lvl6pPr>
            <a:lvl7pPr marL="3200400" lvl="6" indent="-304800" rtl="0">
              <a:spcBef>
                <a:spcPts val="1600"/>
              </a:spcBef>
              <a:spcAft>
                <a:spcPts val="0"/>
              </a:spcAft>
              <a:buSzPts val="1200"/>
              <a:buChar char="●"/>
              <a:defRPr sz="1200"/>
            </a:lvl7pPr>
            <a:lvl8pPr marL="3657600" lvl="7" indent="-304800" rtl="0">
              <a:spcBef>
                <a:spcPts val="1600"/>
              </a:spcBef>
              <a:spcAft>
                <a:spcPts val="0"/>
              </a:spcAft>
              <a:buSzPts val="1200"/>
              <a:buChar char="○"/>
              <a:defRPr sz="1200"/>
            </a:lvl8pPr>
            <a:lvl9pPr marL="4114800" lvl="8" indent="-304800" rtl="0">
              <a:spcBef>
                <a:spcPts val="1600"/>
              </a:spcBef>
              <a:spcAft>
                <a:spcPts val="1600"/>
              </a:spcAft>
              <a:buSzPts val="1200"/>
              <a:buChar char="■"/>
              <a:defRPr sz="1200"/>
            </a:lvl9pPr>
          </a:lstStyle>
          <a:p>
            <a:endParaRPr/>
          </a:p>
        </p:txBody>
      </p:sp>
      <p:cxnSp>
        <p:nvCxnSpPr>
          <p:cNvPr id="362" name="Google Shape;362;p13"/>
          <p:cNvCxnSpPr/>
          <p:nvPr/>
        </p:nvCxnSpPr>
        <p:spPr>
          <a:xfrm>
            <a:off x="-62550" y="540000"/>
            <a:ext cx="9269100" cy="0"/>
          </a:xfrm>
          <a:prstGeom prst="straightConnector1">
            <a:avLst/>
          </a:prstGeom>
          <a:noFill/>
          <a:ln w="9525" cap="flat" cmpd="sng">
            <a:solidFill>
              <a:srgbClr val="6D9EEB"/>
            </a:solidFill>
            <a:prstDash val="solid"/>
            <a:round/>
            <a:headEnd type="none" w="med" len="med"/>
            <a:tailEnd type="none" w="med" len="med"/>
          </a:ln>
        </p:spPr>
      </p:cxnSp>
      <p:sp>
        <p:nvSpPr>
          <p:cNvPr id="363" name="Google Shape;363;p13"/>
          <p:cNvSpPr/>
          <p:nvPr/>
        </p:nvSpPr>
        <p:spPr>
          <a:xfrm>
            <a:off x="-14550" y="5010825"/>
            <a:ext cx="9160200" cy="156300"/>
          </a:xfrm>
          <a:prstGeom prst="rect">
            <a:avLst/>
          </a:pr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Quote">
  <p:cSld name="CUSTOM">
    <p:spTree>
      <p:nvGrpSpPr>
        <p:cNvPr id="1" name="Shape 364"/>
        <p:cNvGrpSpPr/>
        <p:nvPr/>
      </p:nvGrpSpPr>
      <p:grpSpPr>
        <a:xfrm>
          <a:off x="0" y="0"/>
          <a:ext cx="0" cy="0"/>
          <a:chOff x="0" y="0"/>
          <a:chExt cx="0" cy="0"/>
        </a:xfrm>
      </p:grpSpPr>
      <p:grpSp>
        <p:nvGrpSpPr>
          <p:cNvPr id="365" name="Google Shape;365;p14"/>
          <p:cNvGrpSpPr/>
          <p:nvPr/>
        </p:nvGrpSpPr>
        <p:grpSpPr>
          <a:xfrm>
            <a:off x="-1700" y="329"/>
            <a:ext cx="9147400" cy="5142843"/>
            <a:chOff x="238125" y="854700"/>
            <a:chExt cx="7142500" cy="4015650"/>
          </a:xfrm>
        </p:grpSpPr>
        <p:sp>
          <p:nvSpPr>
            <p:cNvPr id="366" name="Google Shape;366;p14"/>
            <p:cNvSpPr/>
            <p:nvPr/>
          </p:nvSpPr>
          <p:spPr>
            <a:xfrm>
              <a:off x="238125" y="854700"/>
              <a:ext cx="7142500" cy="4015650"/>
            </a:xfrm>
            <a:custGeom>
              <a:avLst/>
              <a:gdLst/>
              <a:ahLst/>
              <a:cxnLst/>
              <a:rect l="l" t="t" r="r" b="b"/>
              <a:pathLst>
                <a:path w="285700" h="160626" extrusionOk="0">
                  <a:moveTo>
                    <a:pt x="5823" y="8897"/>
                  </a:moveTo>
                  <a:cubicBezTo>
                    <a:pt x="6990" y="8897"/>
                    <a:pt x="7943" y="9851"/>
                    <a:pt x="7943" y="11018"/>
                  </a:cubicBezTo>
                  <a:cubicBezTo>
                    <a:pt x="7943" y="12185"/>
                    <a:pt x="6990" y="13139"/>
                    <a:pt x="5823" y="13139"/>
                  </a:cubicBezTo>
                  <a:cubicBezTo>
                    <a:pt x="4656" y="13139"/>
                    <a:pt x="3714" y="12185"/>
                    <a:pt x="3714" y="11018"/>
                  </a:cubicBezTo>
                  <a:cubicBezTo>
                    <a:pt x="3714" y="9851"/>
                    <a:pt x="4656" y="8897"/>
                    <a:pt x="5823" y="8897"/>
                  </a:cubicBezTo>
                  <a:close/>
                  <a:moveTo>
                    <a:pt x="5823" y="20718"/>
                  </a:moveTo>
                  <a:cubicBezTo>
                    <a:pt x="6990" y="20718"/>
                    <a:pt x="7943" y="21660"/>
                    <a:pt x="7943" y="22839"/>
                  </a:cubicBezTo>
                  <a:cubicBezTo>
                    <a:pt x="7943" y="24006"/>
                    <a:pt x="6990" y="24960"/>
                    <a:pt x="5823" y="24960"/>
                  </a:cubicBezTo>
                  <a:cubicBezTo>
                    <a:pt x="4656" y="24960"/>
                    <a:pt x="3714" y="24006"/>
                    <a:pt x="3714" y="22839"/>
                  </a:cubicBezTo>
                  <a:cubicBezTo>
                    <a:pt x="3714" y="21660"/>
                    <a:pt x="4656" y="20718"/>
                    <a:pt x="5823" y="20718"/>
                  </a:cubicBezTo>
                  <a:close/>
                  <a:moveTo>
                    <a:pt x="5823" y="32527"/>
                  </a:moveTo>
                  <a:cubicBezTo>
                    <a:pt x="6990" y="32527"/>
                    <a:pt x="7943" y="33481"/>
                    <a:pt x="7943" y="34648"/>
                  </a:cubicBezTo>
                  <a:cubicBezTo>
                    <a:pt x="7943" y="35827"/>
                    <a:pt x="6990" y="36768"/>
                    <a:pt x="5823" y="36768"/>
                  </a:cubicBezTo>
                  <a:cubicBezTo>
                    <a:pt x="4656" y="36768"/>
                    <a:pt x="3714" y="35827"/>
                    <a:pt x="3714" y="34648"/>
                  </a:cubicBezTo>
                  <a:cubicBezTo>
                    <a:pt x="3714" y="33481"/>
                    <a:pt x="4656" y="32527"/>
                    <a:pt x="5823" y="32527"/>
                  </a:cubicBezTo>
                  <a:close/>
                  <a:moveTo>
                    <a:pt x="5823" y="44348"/>
                  </a:moveTo>
                  <a:cubicBezTo>
                    <a:pt x="6990" y="44348"/>
                    <a:pt x="7943" y="45302"/>
                    <a:pt x="7943" y="46469"/>
                  </a:cubicBezTo>
                  <a:cubicBezTo>
                    <a:pt x="7943" y="47636"/>
                    <a:pt x="6990" y="48589"/>
                    <a:pt x="5823" y="48589"/>
                  </a:cubicBezTo>
                  <a:cubicBezTo>
                    <a:pt x="4656" y="48589"/>
                    <a:pt x="3714" y="47636"/>
                    <a:pt x="3714" y="46469"/>
                  </a:cubicBezTo>
                  <a:cubicBezTo>
                    <a:pt x="3714" y="45302"/>
                    <a:pt x="4656" y="44348"/>
                    <a:pt x="5823" y="44348"/>
                  </a:cubicBezTo>
                  <a:close/>
                  <a:moveTo>
                    <a:pt x="5823" y="56169"/>
                  </a:moveTo>
                  <a:cubicBezTo>
                    <a:pt x="6990" y="56169"/>
                    <a:pt x="7943" y="57110"/>
                    <a:pt x="7943" y="58277"/>
                  </a:cubicBezTo>
                  <a:cubicBezTo>
                    <a:pt x="7943" y="59457"/>
                    <a:pt x="6990" y="60398"/>
                    <a:pt x="5823" y="60398"/>
                  </a:cubicBezTo>
                  <a:cubicBezTo>
                    <a:pt x="4656" y="60398"/>
                    <a:pt x="3714" y="59457"/>
                    <a:pt x="3714" y="58277"/>
                  </a:cubicBezTo>
                  <a:cubicBezTo>
                    <a:pt x="3714" y="57110"/>
                    <a:pt x="4656" y="56169"/>
                    <a:pt x="5823" y="56169"/>
                  </a:cubicBezTo>
                  <a:close/>
                  <a:moveTo>
                    <a:pt x="5823" y="67977"/>
                  </a:moveTo>
                  <a:cubicBezTo>
                    <a:pt x="6990" y="67977"/>
                    <a:pt x="7943" y="68931"/>
                    <a:pt x="7943" y="70098"/>
                  </a:cubicBezTo>
                  <a:cubicBezTo>
                    <a:pt x="7943" y="71265"/>
                    <a:pt x="6990" y="72219"/>
                    <a:pt x="5823" y="72219"/>
                  </a:cubicBezTo>
                  <a:cubicBezTo>
                    <a:pt x="4656" y="72219"/>
                    <a:pt x="3714" y="71265"/>
                    <a:pt x="3714" y="70098"/>
                  </a:cubicBezTo>
                  <a:cubicBezTo>
                    <a:pt x="3714" y="68931"/>
                    <a:pt x="4656" y="67977"/>
                    <a:pt x="5823" y="67977"/>
                  </a:cubicBezTo>
                  <a:close/>
                  <a:moveTo>
                    <a:pt x="5823" y="79798"/>
                  </a:moveTo>
                  <a:cubicBezTo>
                    <a:pt x="6990" y="79798"/>
                    <a:pt x="7943" y="80739"/>
                    <a:pt x="7943" y="81919"/>
                  </a:cubicBezTo>
                  <a:cubicBezTo>
                    <a:pt x="7943" y="83086"/>
                    <a:pt x="6990" y="84027"/>
                    <a:pt x="5823" y="84027"/>
                  </a:cubicBezTo>
                  <a:cubicBezTo>
                    <a:pt x="4656" y="84027"/>
                    <a:pt x="3714" y="83086"/>
                    <a:pt x="3714" y="81919"/>
                  </a:cubicBezTo>
                  <a:cubicBezTo>
                    <a:pt x="3714" y="80739"/>
                    <a:pt x="4656" y="79798"/>
                    <a:pt x="5823" y="79798"/>
                  </a:cubicBezTo>
                  <a:close/>
                  <a:moveTo>
                    <a:pt x="5823" y="91607"/>
                  </a:moveTo>
                  <a:cubicBezTo>
                    <a:pt x="6990" y="91607"/>
                    <a:pt x="7943" y="92560"/>
                    <a:pt x="7943" y="93727"/>
                  </a:cubicBezTo>
                  <a:cubicBezTo>
                    <a:pt x="7943" y="94895"/>
                    <a:pt x="6990" y="95848"/>
                    <a:pt x="5823" y="95848"/>
                  </a:cubicBezTo>
                  <a:cubicBezTo>
                    <a:pt x="4656" y="95848"/>
                    <a:pt x="3714" y="94895"/>
                    <a:pt x="3714" y="93727"/>
                  </a:cubicBezTo>
                  <a:cubicBezTo>
                    <a:pt x="3714" y="92560"/>
                    <a:pt x="4656" y="91607"/>
                    <a:pt x="5823" y="91607"/>
                  </a:cubicBezTo>
                  <a:close/>
                  <a:moveTo>
                    <a:pt x="5823" y="103428"/>
                  </a:moveTo>
                  <a:cubicBezTo>
                    <a:pt x="6990" y="103428"/>
                    <a:pt x="7943" y="104381"/>
                    <a:pt x="7943" y="105548"/>
                  </a:cubicBezTo>
                  <a:cubicBezTo>
                    <a:pt x="7943" y="106716"/>
                    <a:pt x="6990" y="107669"/>
                    <a:pt x="5823" y="107669"/>
                  </a:cubicBezTo>
                  <a:cubicBezTo>
                    <a:pt x="4656" y="107669"/>
                    <a:pt x="3714" y="106716"/>
                    <a:pt x="3714" y="105548"/>
                  </a:cubicBezTo>
                  <a:cubicBezTo>
                    <a:pt x="3714" y="104381"/>
                    <a:pt x="4656" y="103428"/>
                    <a:pt x="5823" y="103428"/>
                  </a:cubicBezTo>
                  <a:close/>
                  <a:moveTo>
                    <a:pt x="5823" y="115249"/>
                  </a:moveTo>
                  <a:cubicBezTo>
                    <a:pt x="6990" y="115249"/>
                    <a:pt x="7943" y="116190"/>
                    <a:pt x="7943" y="117357"/>
                  </a:cubicBezTo>
                  <a:cubicBezTo>
                    <a:pt x="7943" y="118536"/>
                    <a:pt x="6990" y="119478"/>
                    <a:pt x="5823" y="119478"/>
                  </a:cubicBezTo>
                  <a:cubicBezTo>
                    <a:pt x="4656" y="119478"/>
                    <a:pt x="3714" y="118536"/>
                    <a:pt x="3714" y="117357"/>
                  </a:cubicBezTo>
                  <a:cubicBezTo>
                    <a:pt x="3714" y="116190"/>
                    <a:pt x="4656" y="115249"/>
                    <a:pt x="5823" y="115249"/>
                  </a:cubicBezTo>
                  <a:close/>
                  <a:moveTo>
                    <a:pt x="5823" y="127057"/>
                  </a:moveTo>
                  <a:cubicBezTo>
                    <a:pt x="6990" y="127057"/>
                    <a:pt x="7943" y="128011"/>
                    <a:pt x="7943" y="129178"/>
                  </a:cubicBezTo>
                  <a:cubicBezTo>
                    <a:pt x="7943" y="130345"/>
                    <a:pt x="6990" y="131299"/>
                    <a:pt x="5823" y="131299"/>
                  </a:cubicBezTo>
                  <a:cubicBezTo>
                    <a:pt x="4656" y="131299"/>
                    <a:pt x="3714" y="130345"/>
                    <a:pt x="3714" y="129178"/>
                  </a:cubicBezTo>
                  <a:cubicBezTo>
                    <a:pt x="3714" y="128011"/>
                    <a:pt x="4656" y="127057"/>
                    <a:pt x="5823" y="127057"/>
                  </a:cubicBezTo>
                  <a:close/>
                  <a:moveTo>
                    <a:pt x="5823" y="138878"/>
                  </a:moveTo>
                  <a:cubicBezTo>
                    <a:pt x="6990" y="138878"/>
                    <a:pt x="7943" y="139819"/>
                    <a:pt x="7943" y="140999"/>
                  </a:cubicBezTo>
                  <a:cubicBezTo>
                    <a:pt x="7943" y="142166"/>
                    <a:pt x="6990" y="143107"/>
                    <a:pt x="5823" y="143107"/>
                  </a:cubicBezTo>
                  <a:cubicBezTo>
                    <a:pt x="4656" y="143107"/>
                    <a:pt x="3714" y="142166"/>
                    <a:pt x="3714" y="140999"/>
                  </a:cubicBezTo>
                  <a:cubicBezTo>
                    <a:pt x="3714" y="139819"/>
                    <a:pt x="4656" y="138878"/>
                    <a:pt x="5823" y="138878"/>
                  </a:cubicBezTo>
                  <a:close/>
                  <a:moveTo>
                    <a:pt x="5823" y="150687"/>
                  </a:moveTo>
                  <a:cubicBezTo>
                    <a:pt x="6990" y="150687"/>
                    <a:pt x="7943" y="151640"/>
                    <a:pt x="7943" y="152807"/>
                  </a:cubicBezTo>
                  <a:cubicBezTo>
                    <a:pt x="7943" y="153974"/>
                    <a:pt x="6990" y="154928"/>
                    <a:pt x="5823" y="154928"/>
                  </a:cubicBezTo>
                  <a:cubicBezTo>
                    <a:pt x="4656" y="154928"/>
                    <a:pt x="3714" y="153974"/>
                    <a:pt x="3714" y="152807"/>
                  </a:cubicBezTo>
                  <a:cubicBezTo>
                    <a:pt x="3714" y="151640"/>
                    <a:pt x="4656" y="150687"/>
                    <a:pt x="5823" y="150687"/>
                  </a:cubicBezTo>
                  <a:close/>
                  <a:moveTo>
                    <a:pt x="0" y="0"/>
                  </a:moveTo>
                  <a:lnTo>
                    <a:pt x="0" y="160625"/>
                  </a:lnTo>
                  <a:lnTo>
                    <a:pt x="285700" y="160625"/>
                  </a:lnTo>
                  <a:lnTo>
                    <a:pt x="285700"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7" name="Google Shape;367;p14"/>
            <p:cNvSpPr/>
            <p:nvPr/>
          </p:nvSpPr>
          <p:spPr>
            <a:xfrm>
              <a:off x="561875" y="2486675"/>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8" name="Google Shape;368;p14"/>
            <p:cNvSpPr/>
            <p:nvPr/>
          </p:nvSpPr>
          <p:spPr>
            <a:xfrm>
              <a:off x="561875" y="2694675"/>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9" name="Google Shape;369;p14"/>
            <p:cNvSpPr/>
            <p:nvPr/>
          </p:nvSpPr>
          <p:spPr>
            <a:xfrm>
              <a:off x="561875" y="28923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0" name="Google Shape;370;p14"/>
            <p:cNvSpPr/>
            <p:nvPr/>
          </p:nvSpPr>
          <p:spPr>
            <a:xfrm>
              <a:off x="561875" y="310000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 name="Google Shape;371;p14"/>
            <p:cNvSpPr/>
            <p:nvPr/>
          </p:nvSpPr>
          <p:spPr>
            <a:xfrm>
              <a:off x="561875" y="16757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 name="Google Shape;372;p14"/>
            <p:cNvSpPr/>
            <p:nvPr/>
          </p:nvSpPr>
          <p:spPr>
            <a:xfrm>
              <a:off x="561875" y="188370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3" name="Google Shape;373;p14"/>
            <p:cNvSpPr/>
            <p:nvPr/>
          </p:nvSpPr>
          <p:spPr>
            <a:xfrm>
              <a:off x="561875" y="208135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4" name="Google Shape;374;p14"/>
            <p:cNvSpPr/>
            <p:nvPr/>
          </p:nvSpPr>
          <p:spPr>
            <a:xfrm>
              <a:off x="561875" y="228902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 name="Google Shape;375;p14"/>
            <p:cNvSpPr/>
            <p:nvPr/>
          </p:nvSpPr>
          <p:spPr>
            <a:xfrm>
              <a:off x="561875" y="107272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6" name="Google Shape;376;p14"/>
            <p:cNvSpPr/>
            <p:nvPr/>
          </p:nvSpPr>
          <p:spPr>
            <a:xfrm>
              <a:off x="561875" y="127037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7" name="Google Shape;377;p14"/>
            <p:cNvSpPr/>
            <p:nvPr/>
          </p:nvSpPr>
          <p:spPr>
            <a:xfrm>
              <a:off x="561875" y="147805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 name="Google Shape;378;p14"/>
            <p:cNvSpPr/>
            <p:nvPr/>
          </p:nvSpPr>
          <p:spPr>
            <a:xfrm>
              <a:off x="561875" y="41086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 name="Google Shape;379;p14"/>
            <p:cNvSpPr/>
            <p:nvPr/>
          </p:nvSpPr>
          <p:spPr>
            <a:xfrm>
              <a:off x="561875" y="43166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 name="Google Shape;380;p14"/>
            <p:cNvSpPr/>
            <p:nvPr/>
          </p:nvSpPr>
          <p:spPr>
            <a:xfrm>
              <a:off x="561875" y="451425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 name="Google Shape;381;p14"/>
            <p:cNvSpPr/>
            <p:nvPr/>
          </p:nvSpPr>
          <p:spPr>
            <a:xfrm>
              <a:off x="561875" y="472192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 name="Google Shape;382;p14"/>
            <p:cNvSpPr/>
            <p:nvPr/>
          </p:nvSpPr>
          <p:spPr>
            <a:xfrm>
              <a:off x="561875" y="3297650"/>
              <a:ext cx="6818750" cy="0"/>
            </a:xfrm>
            <a:custGeom>
              <a:avLst/>
              <a:gdLst/>
              <a:ahLst/>
              <a:cxnLst/>
              <a:rect l="l" t="t" r="r" b="b"/>
              <a:pathLst>
                <a:path w="272750"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 name="Google Shape;383;p14"/>
            <p:cNvSpPr/>
            <p:nvPr/>
          </p:nvSpPr>
          <p:spPr>
            <a:xfrm>
              <a:off x="561875" y="350562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 name="Google Shape;384;p14"/>
            <p:cNvSpPr/>
            <p:nvPr/>
          </p:nvSpPr>
          <p:spPr>
            <a:xfrm>
              <a:off x="561875" y="370327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 name="Google Shape;385;p14"/>
            <p:cNvSpPr/>
            <p:nvPr/>
          </p:nvSpPr>
          <p:spPr>
            <a:xfrm>
              <a:off x="561875" y="391095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 name="Google Shape;386;p14"/>
            <p:cNvSpPr/>
            <p:nvPr/>
          </p:nvSpPr>
          <p:spPr>
            <a:xfrm>
              <a:off x="514825" y="859725"/>
              <a:ext cx="25" cy="4005275"/>
            </a:xfrm>
            <a:custGeom>
              <a:avLst/>
              <a:gdLst/>
              <a:ahLst/>
              <a:cxnLst/>
              <a:rect l="l" t="t" r="r" b="b"/>
              <a:pathLst>
                <a:path w="1" h="160211" fill="none" extrusionOk="0">
                  <a:moveTo>
                    <a:pt x="0" y="0"/>
                  </a:moveTo>
                  <a:lnTo>
                    <a:pt x="0" y="160211"/>
                  </a:lnTo>
                </a:path>
              </a:pathLst>
            </a:custGeom>
            <a:noFill/>
            <a:ln w="7850" cap="flat" cmpd="sng">
              <a:solidFill>
                <a:schemeClr val="dk1"/>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 name="Google Shape;387;p14"/>
            <p:cNvSpPr/>
            <p:nvPr/>
          </p:nvSpPr>
          <p:spPr>
            <a:xfrm>
              <a:off x="563750" y="859725"/>
              <a:ext cx="25" cy="4005275"/>
            </a:xfrm>
            <a:custGeom>
              <a:avLst/>
              <a:gdLst/>
              <a:ahLst/>
              <a:cxnLst/>
              <a:rect l="l" t="t" r="r" b="b"/>
              <a:pathLst>
                <a:path w="1" h="160211" fill="none" extrusionOk="0">
                  <a:moveTo>
                    <a:pt x="1" y="0"/>
                  </a:moveTo>
                  <a:lnTo>
                    <a:pt x="1" y="160211"/>
                  </a:lnTo>
                </a:path>
              </a:pathLst>
            </a:custGeom>
            <a:noFill/>
            <a:ln w="7850" cap="flat" cmpd="sng">
              <a:solidFill>
                <a:schemeClr val="dk1"/>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88" name="Google Shape;388;p14"/>
          <p:cNvSpPr txBox="1">
            <a:spLocks noGrp="1"/>
          </p:cNvSpPr>
          <p:nvPr>
            <p:ph type="subTitle" idx="1"/>
          </p:nvPr>
        </p:nvSpPr>
        <p:spPr>
          <a:xfrm>
            <a:off x="3983700" y="1758177"/>
            <a:ext cx="4440300" cy="972300"/>
          </a:xfrm>
          <a:prstGeom prst="rect">
            <a:avLst/>
          </a:prstGeom>
        </p:spPr>
        <p:txBody>
          <a:bodyPr spcFirstLastPara="1" wrap="square" lIns="91425" tIns="91425" rIns="91425" bIns="91425" anchor="ctr" anchorCtr="0">
            <a:noAutofit/>
          </a:bodyPr>
          <a:lstStyle>
            <a:lvl1pPr lvl="0" algn="r" rtl="0">
              <a:lnSpc>
                <a:spcPct val="100000"/>
              </a:lnSpc>
              <a:spcBef>
                <a:spcPts val="0"/>
              </a:spcBef>
              <a:spcAft>
                <a:spcPts val="0"/>
              </a:spcAft>
              <a:buSzPts val="2800"/>
              <a:buNone/>
              <a:defRPr sz="1600"/>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
        <p:nvSpPr>
          <p:cNvPr id="389" name="Google Shape;389;p14"/>
          <p:cNvSpPr txBox="1">
            <a:spLocks noGrp="1"/>
          </p:cNvSpPr>
          <p:nvPr>
            <p:ph type="ctrTitle"/>
          </p:nvPr>
        </p:nvSpPr>
        <p:spPr>
          <a:xfrm>
            <a:off x="5875800" y="2837502"/>
            <a:ext cx="2548200" cy="461700"/>
          </a:xfrm>
          <a:prstGeom prst="rect">
            <a:avLst/>
          </a:prstGeom>
        </p:spPr>
        <p:txBody>
          <a:bodyPr spcFirstLastPara="1" wrap="square" lIns="0" tIns="0" rIns="0" bIns="0" anchor="ctr" anchorCtr="0">
            <a:noAutofit/>
          </a:bodyPr>
          <a:lstStyle>
            <a:lvl1pPr lvl="0" algn="r" rtl="0">
              <a:spcBef>
                <a:spcPts val="0"/>
              </a:spcBef>
              <a:spcAft>
                <a:spcPts val="0"/>
              </a:spcAft>
              <a:buSzPts val="5200"/>
              <a:buNone/>
              <a:defRPr sz="1600"/>
            </a:lvl1pPr>
            <a:lvl2pPr lvl="1" algn="ctr" rtl="0">
              <a:spcBef>
                <a:spcPts val="0"/>
              </a:spcBef>
              <a:spcAft>
                <a:spcPts val="0"/>
              </a:spcAft>
              <a:buSzPts val="5200"/>
              <a:buNone/>
              <a:defRPr sz="5200"/>
            </a:lvl2pPr>
            <a:lvl3pPr lvl="2" algn="ctr" rtl="0">
              <a:spcBef>
                <a:spcPts val="0"/>
              </a:spcBef>
              <a:spcAft>
                <a:spcPts val="0"/>
              </a:spcAft>
              <a:buSzPts val="5200"/>
              <a:buNone/>
              <a:defRPr sz="5200"/>
            </a:lvl3pPr>
            <a:lvl4pPr lvl="3" algn="ctr" rtl="0">
              <a:spcBef>
                <a:spcPts val="0"/>
              </a:spcBef>
              <a:spcAft>
                <a:spcPts val="0"/>
              </a:spcAft>
              <a:buSzPts val="5200"/>
              <a:buNone/>
              <a:defRPr sz="5200"/>
            </a:lvl4pPr>
            <a:lvl5pPr lvl="4" algn="ctr" rtl="0">
              <a:spcBef>
                <a:spcPts val="0"/>
              </a:spcBef>
              <a:spcAft>
                <a:spcPts val="0"/>
              </a:spcAft>
              <a:buSzPts val="5200"/>
              <a:buNone/>
              <a:defRPr sz="5200"/>
            </a:lvl5pPr>
            <a:lvl6pPr lvl="5" algn="ctr" rtl="0">
              <a:spcBef>
                <a:spcPts val="0"/>
              </a:spcBef>
              <a:spcAft>
                <a:spcPts val="0"/>
              </a:spcAft>
              <a:buSzPts val="5200"/>
              <a:buNone/>
              <a:defRPr sz="5200"/>
            </a:lvl6pPr>
            <a:lvl7pPr lvl="6" algn="ctr" rtl="0">
              <a:spcBef>
                <a:spcPts val="0"/>
              </a:spcBef>
              <a:spcAft>
                <a:spcPts val="0"/>
              </a:spcAft>
              <a:buSzPts val="5200"/>
              <a:buNone/>
              <a:defRPr sz="5200"/>
            </a:lvl7pPr>
            <a:lvl8pPr lvl="7" algn="ctr" rtl="0">
              <a:spcBef>
                <a:spcPts val="0"/>
              </a:spcBef>
              <a:spcAft>
                <a:spcPts val="0"/>
              </a:spcAft>
              <a:buSzPts val="5200"/>
              <a:buNone/>
              <a:defRPr sz="5200"/>
            </a:lvl8pPr>
            <a:lvl9pPr lvl="8" algn="ctr" rtl="0">
              <a:spcBef>
                <a:spcPts val="0"/>
              </a:spcBef>
              <a:spcAft>
                <a:spcPts val="0"/>
              </a:spcAft>
              <a:buSzPts val="5200"/>
              <a:buNone/>
              <a:defRPr sz="5200"/>
            </a:lvl9pPr>
          </a:lstStyle>
          <a:p>
            <a:endParaRPr/>
          </a:p>
        </p:txBody>
      </p:sp>
      <p:grpSp>
        <p:nvGrpSpPr>
          <p:cNvPr id="390" name="Google Shape;390;p14"/>
          <p:cNvGrpSpPr/>
          <p:nvPr/>
        </p:nvGrpSpPr>
        <p:grpSpPr>
          <a:xfrm>
            <a:off x="7673759" y="-287513"/>
            <a:ext cx="788762" cy="861588"/>
            <a:chOff x="7673759" y="-287513"/>
            <a:chExt cx="788762" cy="861588"/>
          </a:xfrm>
        </p:grpSpPr>
        <p:grpSp>
          <p:nvGrpSpPr>
            <p:cNvPr id="391" name="Google Shape;391;p14"/>
            <p:cNvGrpSpPr/>
            <p:nvPr/>
          </p:nvGrpSpPr>
          <p:grpSpPr>
            <a:xfrm rot="350572">
              <a:off x="7712287" y="-253348"/>
              <a:ext cx="711705" cy="793257"/>
              <a:chOff x="6554696" y="509501"/>
              <a:chExt cx="711709" cy="793261"/>
            </a:xfrm>
          </p:grpSpPr>
          <p:sp>
            <p:nvSpPr>
              <p:cNvPr id="392" name="Google Shape;392;p14"/>
              <p:cNvSpPr/>
              <p:nvPr/>
            </p:nvSpPr>
            <p:spPr>
              <a:xfrm>
                <a:off x="6560695" y="516700"/>
                <a:ext cx="696978" cy="779230"/>
              </a:xfrm>
              <a:custGeom>
                <a:avLst/>
                <a:gdLst/>
                <a:ahLst/>
                <a:cxnLst/>
                <a:rect l="l" t="t" r="r" b="b"/>
                <a:pathLst>
                  <a:path w="20913" h="23381" extrusionOk="0">
                    <a:moveTo>
                      <a:pt x="4201" y="1"/>
                    </a:moveTo>
                    <a:cubicBezTo>
                      <a:pt x="1903" y="1"/>
                      <a:pt x="28" y="1866"/>
                      <a:pt x="28" y="4165"/>
                    </a:cubicBezTo>
                    <a:lnTo>
                      <a:pt x="1" y="17073"/>
                    </a:lnTo>
                    <a:cubicBezTo>
                      <a:pt x="1" y="18903"/>
                      <a:pt x="1190" y="20516"/>
                      <a:pt x="2930" y="21057"/>
                    </a:cubicBezTo>
                    <a:lnTo>
                      <a:pt x="9736" y="23193"/>
                    </a:lnTo>
                    <a:cubicBezTo>
                      <a:pt x="10143" y="23318"/>
                      <a:pt x="10563" y="23381"/>
                      <a:pt x="10982" y="23381"/>
                    </a:cubicBezTo>
                    <a:cubicBezTo>
                      <a:pt x="11444" y="23381"/>
                      <a:pt x="11906" y="23304"/>
                      <a:pt x="12350" y="23148"/>
                    </a:cubicBezTo>
                    <a:lnTo>
                      <a:pt x="18092" y="21147"/>
                    </a:lnTo>
                    <a:cubicBezTo>
                      <a:pt x="19759" y="20570"/>
                      <a:pt x="20886" y="18993"/>
                      <a:pt x="20886" y="17217"/>
                    </a:cubicBezTo>
                    <a:lnTo>
                      <a:pt x="20913" y="4201"/>
                    </a:lnTo>
                    <a:cubicBezTo>
                      <a:pt x="20913" y="1903"/>
                      <a:pt x="19047" y="28"/>
                      <a:pt x="16748" y="28"/>
                    </a:cubicBezTo>
                    <a:lnTo>
                      <a:pt x="4201"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3" name="Google Shape;393;p14"/>
              <p:cNvSpPr/>
              <p:nvPr/>
            </p:nvSpPr>
            <p:spPr>
              <a:xfrm>
                <a:off x="6554696" y="509501"/>
                <a:ext cx="711709" cy="793261"/>
              </a:xfrm>
              <a:custGeom>
                <a:avLst/>
                <a:gdLst/>
                <a:ahLst/>
                <a:cxnLst/>
                <a:rect l="l" t="t" r="r" b="b"/>
                <a:pathLst>
                  <a:path w="21355" h="23802" extrusionOk="0">
                    <a:moveTo>
                      <a:pt x="5138" y="442"/>
                    </a:moveTo>
                    <a:lnTo>
                      <a:pt x="7572" y="451"/>
                    </a:lnTo>
                    <a:lnTo>
                      <a:pt x="12440" y="469"/>
                    </a:lnTo>
                    <a:lnTo>
                      <a:pt x="14873" y="469"/>
                    </a:lnTo>
                    <a:lnTo>
                      <a:pt x="16090" y="478"/>
                    </a:lnTo>
                    <a:cubicBezTo>
                      <a:pt x="16249" y="478"/>
                      <a:pt x="16412" y="477"/>
                      <a:pt x="16574" y="477"/>
                    </a:cubicBezTo>
                    <a:cubicBezTo>
                      <a:pt x="16817" y="477"/>
                      <a:pt x="17058" y="480"/>
                      <a:pt x="17280" y="496"/>
                    </a:cubicBezTo>
                    <a:cubicBezTo>
                      <a:pt x="17659" y="541"/>
                      <a:pt x="18037" y="622"/>
                      <a:pt x="18389" y="766"/>
                    </a:cubicBezTo>
                    <a:cubicBezTo>
                      <a:pt x="18740" y="920"/>
                      <a:pt x="19083" y="1109"/>
                      <a:pt x="19380" y="1352"/>
                    </a:cubicBezTo>
                    <a:cubicBezTo>
                      <a:pt x="19669" y="1596"/>
                      <a:pt x="19939" y="1866"/>
                      <a:pt x="20155" y="2191"/>
                    </a:cubicBezTo>
                    <a:cubicBezTo>
                      <a:pt x="20363" y="2506"/>
                      <a:pt x="20534" y="2849"/>
                      <a:pt x="20651" y="3209"/>
                    </a:cubicBezTo>
                    <a:cubicBezTo>
                      <a:pt x="20759" y="3579"/>
                      <a:pt x="20832" y="3948"/>
                      <a:pt x="20832" y="4336"/>
                    </a:cubicBezTo>
                    <a:cubicBezTo>
                      <a:pt x="20841" y="4733"/>
                      <a:pt x="20832" y="5147"/>
                      <a:pt x="20832" y="5544"/>
                    </a:cubicBezTo>
                    <a:lnTo>
                      <a:pt x="20841" y="7978"/>
                    </a:lnTo>
                    <a:lnTo>
                      <a:pt x="20850" y="12845"/>
                    </a:lnTo>
                    <a:lnTo>
                      <a:pt x="20850" y="15279"/>
                    </a:lnTo>
                    <a:lnTo>
                      <a:pt x="20850" y="16496"/>
                    </a:lnTo>
                    <a:lnTo>
                      <a:pt x="20850" y="17109"/>
                    </a:lnTo>
                    <a:lnTo>
                      <a:pt x="20859" y="17406"/>
                    </a:lnTo>
                    <a:lnTo>
                      <a:pt x="20841" y="17704"/>
                    </a:lnTo>
                    <a:cubicBezTo>
                      <a:pt x="20795" y="18470"/>
                      <a:pt x="20516" y="19218"/>
                      <a:pt x="20047" y="19831"/>
                    </a:cubicBezTo>
                    <a:cubicBezTo>
                      <a:pt x="19579" y="20453"/>
                      <a:pt x="18930" y="20921"/>
                      <a:pt x="18208" y="21183"/>
                    </a:cubicBezTo>
                    <a:lnTo>
                      <a:pt x="13602" y="22769"/>
                    </a:lnTo>
                    <a:lnTo>
                      <a:pt x="12458" y="23175"/>
                    </a:lnTo>
                    <a:cubicBezTo>
                      <a:pt x="12088" y="23292"/>
                      <a:pt x="11709" y="23364"/>
                      <a:pt x="11322" y="23382"/>
                    </a:cubicBezTo>
                    <a:cubicBezTo>
                      <a:pt x="11267" y="23385"/>
                      <a:pt x="11211" y="23386"/>
                      <a:pt x="11156" y="23386"/>
                    </a:cubicBezTo>
                    <a:cubicBezTo>
                      <a:pt x="10830" y="23386"/>
                      <a:pt x="10500" y="23342"/>
                      <a:pt x="10177" y="23265"/>
                    </a:cubicBezTo>
                    <a:cubicBezTo>
                      <a:pt x="9997" y="23211"/>
                      <a:pt x="9798" y="23148"/>
                      <a:pt x="9609" y="23085"/>
                    </a:cubicBezTo>
                    <a:lnTo>
                      <a:pt x="9023" y="22905"/>
                    </a:lnTo>
                    <a:lnTo>
                      <a:pt x="4381" y="21453"/>
                    </a:lnTo>
                    <a:lnTo>
                      <a:pt x="3218" y="21093"/>
                    </a:lnTo>
                    <a:cubicBezTo>
                      <a:pt x="2849" y="20976"/>
                      <a:pt x="2497" y="20813"/>
                      <a:pt x="2173" y="20597"/>
                    </a:cubicBezTo>
                    <a:cubicBezTo>
                      <a:pt x="1542" y="20173"/>
                      <a:pt x="1001" y="19578"/>
                      <a:pt x="676" y="18866"/>
                    </a:cubicBezTo>
                    <a:cubicBezTo>
                      <a:pt x="505" y="18515"/>
                      <a:pt x="397" y="18136"/>
                      <a:pt x="343" y="17749"/>
                    </a:cubicBezTo>
                    <a:cubicBezTo>
                      <a:pt x="298" y="17361"/>
                      <a:pt x="316" y="16955"/>
                      <a:pt x="316" y="16550"/>
                    </a:cubicBezTo>
                    <a:lnTo>
                      <a:pt x="334" y="14116"/>
                    </a:lnTo>
                    <a:lnTo>
                      <a:pt x="388" y="9248"/>
                    </a:lnTo>
                    <a:cubicBezTo>
                      <a:pt x="397" y="7626"/>
                      <a:pt x="406" y="6003"/>
                      <a:pt x="415" y="4381"/>
                    </a:cubicBezTo>
                    <a:cubicBezTo>
                      <a:pt x="424" y="3993"/>
                      <a:pt x="478" y="3606"/>
                      <a:pt x="586" y="3245"/>
                    </a:cubicBezTo>
                    <a:cubicBezTo>
                      <a:pt x="703" y="2876"/>
                      <a:pt x="866" y="2524"/>
                      <a:pt x="1082" y="2200"/>
                    </a:cubicBezTo>
                    <a:cubicBezTo>
                      <a:pt x="1298" y="1884"/>
                      <a:pt x="1551" y="1596"/>
                      <a:pt x="1848" y="1343"/>
                    </a:cubicBezTo>
                    <a:cubicBezTo>
                      <a:pt x="2155" y="1109"/>
                      <a:pt x="2479" y="902"/>
                      <a:pt x="2831" y="748"/>
                    </a:cubicBezTo>
                    <a:cubicBezTo>
                      <a:pt x="3191" y="604"/>
                      <a:pt x="3561" y="505"/>
                      <a:pt x="3948" y="460"/>
                    </a:cubicBezTo>
                    <a:cubicBezTo>
                      <a:pt x="4039" y="451"/>
                      <a:pt x="4138" y="451"/>
                      <a:pt x="4237" y="442"/>
                    </a:cubicBezTo>
                    <a:close/>
                    <a:moveTo>
                      <a:pt x="4381" y="0"/>
                    </a:moveTo>
                    <a:lnTo>
                      <a:pt x="4219" y="9"/>
                    </a:lnTo>
                    <a:cubicBezTo>
                      <a:pt x="4111" y="18"/>
                      <a:pt x="4003" y="18"/>
                      <a:pt x="3894" y="27"/>
                    </a:cubicBezTo>
                    <a:cubicBezTo>
                      <a:pt x="3471" y="81"/>
                      <a:pt x="3056" y="190"/>
                      <a:pt x="2668" y="352"/>
                    </a:cubicBezTo>
                    <a:cubicBezTo>
                      <a:pt x="2272" y="523"/>
                      <a:pt x="1911" y="748"/>
                      <a:pt x="1578" y="1019"/>
                    </a:cubicBezTo>
                    <a:cubicBezTo>
                      <a:pt x="1253" y="1289"/>
                      <a:pt x="965" y="1614"/>
                      <a:pt x="731" y="1965"/>
                    </a:cubicBezTo>
                    <a:cubicBezTo>
                      <a:pt x="496" y="2326"/>
                      <a:pt x="316" y="2713"/>
                      <a:pt x="190" y="3119"/>
                    </a:cubicBezTo>
                    <a:cubicBezTo>
                      <a:pt x="63" y="3534"/>
                      <a:pt x="9" y="3957"/>
                      <a:pt x="0" y="4381"/>
                    </a:cubicBezTo>
                    <a:cubicBezTo>
                      <a:pt x="0" y="6003"/>
                      <a:pt x="0" y="7626"/>
                      <a:pt x="9" y="9248"/>
                    </a:cubicBezTo>
                    <a:lnTo>
                      <a:pt x="54" y="14116"/>
                    </a:lnTo>
                    <a:lnTo>
                      <a:pt x="54" y="16550"/>
                    </a:lnTo>
                    <a:lnTo>
                      <a:pt x="54" y="17154"/>
                    </a:lnTo>
                    <a:cubicBezTo>
                      <a:pt x="54" y="17253"/>
                      <a:pt x="54" y="17361"/>
                      <a:pt x="63" y="17469"/>
                    </a:cubicBezTo>
                    <a:cubicBezTo>
                      <a:pt x="63" y="17568"/>
                      <a:pt x="72" y="17676"/>
                      <a:pt x="81" y="17776"/>
                    </a:cubicBezTo>
                    <a:cubicBezTo>
                      <a:pt x="127" y="18190"/>
                      <a:pt x="217" y="18605"/>
                      <a:pt x="370" y="19002"/>
                    </a:cubicBezTo>
                    <a:cubicBezTo>
                      <a:pt x="676" y="19786"/>
                      <a:pt x="1226" y="20489"/>
                      <a:pt x="1947" y="20949"/>
                    </a:cubicBezTo>
                    <a:cubicBezTo>
                      <a:pt x="2299" y="21183"/>
                      <a:pt x="2696" y="21363"/>
                      <a:pt x="3092" y="21489"/>
                    </a:cubicBezTo>
                    <a:lnTo>
                      <a:pt x="4255" y="21859"/>
                    </a:lnTo>
                    <a:lnTo>
                      <a:pt x="8897" y="23310"/>
                    </a:lnTo>
                    <a:lnTo>
                      <a:pt x="9483" y="23490"/>
                    </a:lnTo>
                    <a:cubicBezTo>
                      <a:pt x="9672" y="23554"/>
                      <a:pt x="9862" y="23617"/>
                      <a:pt x="10078" y="23671"/>
                    </a:cubicBezTo>
                    <a:cubicBezTo>
                      <a:pt x="10418" y="23761"/>
                      <a:pt x="10777" y="23801"/>
                      <a:pt x="11133" y="23801"/>
                    </a:cubicBezTo>
                    <a:cubicBezTo>
                      <a:pt x="11202" y="23801"/>
                      <a:pt x="11271" y="23800"/>
                      <a:pt x="11340" y="23797"/>
                    </a:cubicBezTo>
                    <a:cubicBezTo>
                      <a:pt x="11764" y="23779"/>
                      <a:pt x="12187" y="23698"/>
                      <a:pt x="12593" y="23563"/>
                    </a:cubicBezTo>
                    <a:lnTo>
                      <a:pt x="13738" y="23157"/>
                    </a:lnTo>
                    <a:lnTo>
                      <a:pt x="18335" y="21552"/>
                    </a:lnTo>
                    <a:cubicBezTo>
                      <a:pt x="19137" y="21273"/>
                      <a:pt x="19858" y="20759"/>
                      <a:pt x="20372" y="20083"/>
                    </a:cubicBezTo>
                    <a:cubicBezTo>
                      <a:pt x="20895" y="19407"/>
                      <a:pt x="21210" y="18578"/>
                      <a:pt x="21273" y="17731"/>
                    </a:cubicBezTo>
                    <a:lnTo>
                      <a:pt x="21282" y="17406"/>
                    </a:lnTo>
                    <a:lnTo>
                      <a:pt x="21282" y="17109"/>
                    </a:lnTo>
                    <a:lnTo>
                      <a:pt x="21291" y="16496"/>
                    </a:lnTo>
                    <a:lnTo>
                      <a:pt x="21291" y="15279"/>
                    </a:lnTo>
                    <a:lnTo>
                      <a:pt x="21309" y="12845"/>
                    </a:lnTo>
                    <a:lnTo>
                      <a:pt x="21327" y="7978"/>
                    </a:lnTo>
                    <a:lnTo>
                      <a:pt x="21345" y="5544"/>
                    </a:lnTo>
                    <a:cubicBezTo>
                      <a:pt x="21345" y="5138"/>
                      <a:pt x="21354" y="4742"/>
                      <a:pt x="21345" y="4327"/>
                    </a:cubicBezTo>
                    <a:cubicBezTo>
                      <a:pt x="21336" y="3894"/>
                      <a:pt x="21255" y="3471"/>
                      <a:pt x="21129" y="3056"/>
                    </a:cubicBezTo>
                    <a:cubicBezTo>
                      <a:pt x="20994" y="2650"/>
                      <a:pt x="20795" y="2263"/>
                      <a:pt x="20561" y="1911"/>
                    </a:cubicBezTo>
                    <a:cubicBezTo>
                      <a:pt x="20309" y="1551"/>
                      <a:pt x="20011" y="1244"/>
                      <a:pt x="19678" y="974"/>
                    </a:cubicBezTo>
                    <a:cubicBezTo>
                      <a:pt x="19344" y="694"/>
                      <a:pt x="18966" y="487"/>
                      <a:pt x="18569" y="325"/>
                    </a:cubicBezTo>
                    <a:cubicBezTo>
                      <a:pt x="18172" y="153"/>
                      <a:pt x="17749" y="72"/>
                      <a:pt x="17325" y="18"/>
                    </a:cubicBezTo>
                    <a:cubicBezTo>
                      <a:pt x="17109" y="5"/>
                      <a:pt x="16901" y="2"/>
                      <a:pt x="16698" y="2"/>
                    </a:cubicBezTo>
                    <a:cubicBezTo>
                      <a:pt x="16596" y="2"/>
                      <a:pt x="16494" y="3"/>
                      <a:pt x="16393" y="3"/>
                    </a:cubicBezTo>
                    <a:cubicBezTo>
                      <a:pt x="16292" y="3"/>
                      <a:pt x="16192" y="2"/>
                      <a:pt x="1609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94" name="Google Shape;394;p14"/>
            <p:cNvSpPr/>
            <p:nvPr/>
          </p:nvSpPr>
          <p:spPr>
            <a:xfrm rot="442426">
              <a:off x="8229710" y="-161880"/>
              <a:ext cx="102851" cy="551273"/>
            </a:xfrm>
            <a:prstGeom prst="roundRect">
              <a:avLst>
                <a:gd name="adj" fmla="val 50000"/>
              </a:avLst>
            </a:prstGeom>
            <a:solidFill>
              <a:schemeClr val="lt2">
                <a:alpha val="4749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95"/>
        <p:cNvGrpSpPr/>
        <p:nvPr/>
      </p:nvGrpSpPr>
      <p:grpSpPr>
        <a:xfrm>
          <a:off x="0" y="0"/>
          <a:ext cx="0" cy="0"/>
          <a:chOff x="0" y="0"/>
          <a:chExt cx="0" cy="0"/>
        </a:xfrm>
      </p:grpSpPr>
      <p:grpSp>
        <p:nvGrpSpPr>
          <p:cNvPr id="396" name="Google Shape;396;p15"/>
          <p:cNvGrpSpPr/>
          <p:nvPr/>
        </p:nvGrpSpPr>
        <p:grpSpPr>
          <a:xfrm>
            <a:off x="-1700" y="329"/>
            <a:ext cx="9147400" cy="5142843"/>
            <a:chOff x="238125" y="854700"/>
            <a:chExt cx="7142500" cy="4015650"/>
          </a:xfrm>
        </p:grpSpPr>
        <p:sp>
          <p:nvSpPr>
            <p:cNvPr id="397" name="Google Shape;397;p15"/>
            <p:cNvSpPr/>
            <p:nvPr/>
          </p:nvSpPr>
          <p:spPr>
            <a:xfrm>
              <a:off x="238125" y="854700"/>
              <a:ext cx="7142500" cy="4015650"/>
            </a:xfrm>
            <a:custGeom>
              <a:avLst/>
              <a:gdLst/>
              <a:ahLst/>
              <a:cxnLst/>
              <a:rect l="l" t="t" r="r" b="b"/>
              <a:pathLst>
                <a:path w="285700" h="160626" extrusionOk="0">
                  <a:moveTo>
                    <a:pt x="5823" y="8897"/>
                  </a:moveTo>
                  <a:cubicBezTo>
                    <a:pt x="6990" y="8897"/>
                    <a:pt x="7943" y="9851"/>
                    <a:pt x="7943" y="11018"/>
                  </a:cubicBezTo>
                  <a:cubicBezTo>
                    <a:pt x="7943" y="12185"/>
                    <a:pt x="6990" y="13139"/>
                    <a:pt x="5823" y="13139"/>
                  </a:cubicBezTo>
                  <a:cubicBezTo>
                    <a:pt x="4656" y="13139"/>
                    <a:pt x="3714" y="12185"/>
                    <a:pt x="3714" y="11018"/>
                  </a:cubicBezTo>
                  <a:cubicBezTo>
                    <a:pt x="3714" y="9851"/>
                    <a:pt x="4656" y="8897"/>
                    <a:pt x="5823" y="8897"/>
                  </a:cubicBezTo>
                  <a:close/>
                  <a:moveTo>
                    <a:pt x="5823" y="20718"/>
                  </a:moveTo>
                  <a:cubicBezTo>
                    <a:pt x="6990" y="20718"/>
                    <a:pt x="7943" y="21660"/>
                    <a:pt x="7943" y="22839"/>
                  </a:cubicBezTo>
                  <a:cubicBezTo>
                    <a:pt x="7943" y="24006"/>
                    <a:pt x="6990" y="24960"/>
                    <a:pt x="5823" y="24960"/>
                  </a:cubicBezTo>
                  <a:cubicBezTo>
                    <a:pt x="4656" y="24960"/>
                    <a:pt x="3714" y="24006"/>
                    <a:pt x="3714" y="22839"/>
                  </a:cubicBezTo>
                  <a:cubicBezTo>
                    <a:pt x="3714" y="21660"/>
                    <a:pt x="4656" y="20718"/>
                    <a:pt x="5823" y="20718"/>
                  </a:cubicBezTo>
                  <a:close/>
                  <a:moveTo>
                    <a:pt x="5823" y="32527"/>
                  </a:moveTo>
                  <a:cubicBezTo>
                    <a:pt x="6990" y="32527"/>
                    <a:pt x="7943" y="33481"/>
                    <a:pt x="7943" y="34648"/>
                  </a:cubicBezTo>
                  <a:cubicBezTo>
                    <a:pt x="7943" y="35827"/>
                    <a:pt x="6990" y="36768"/>
                    <a:pt x="5823" y="36768"/>
                  </a:cubicBezTo>
                  <a:cubicBezTo>
                    <a:pt x="4656" y="36768"/>
                    <a:pt x="3714" y="35827"/>
                    <a:pt x="3714" y="34648"/>
                  </a:cubicBezTo>
                  <a:cubicBezTo>
                    <a:pt x="3714" y="33481"/>
                    <a:pt x="4656" y="32527"/>
                    <a:pt x="5823" y="32527"/>
                  </a:cubicBezTo>
                  <a:close/>
                  <a:moveTo>
                    <a:pt x="5823" y="44348"/>
                  </a:moveTo>
                  <a:cubicBezTo>
                    <a:pt x="6990" y="44348"/>
                    <a:pt x="7943" y="45302"/>
                    <a:pt x="7943" y="46469"/>
                  </a:cubicBezTo>
                  <a:cubicBezTo>
                    <a:pt x="7943" y="47636"/>
                    <a:pt x="6990" y="48589"/>
                    <a:pt x="5823" y="48589"/>
                  </a:cubicBezTo>
                  <a:cubicBezTo>
                    <a:pt x="4656" y="48589"/>
                    <a:pt x="3714" y="47636"/>
                    <a:pt x="3714" y="46469"/>
                  </a:cubicBezTo>
                  <a:cubicBezTo>
                    <a:pt x="3714" y="45302"/>
                    <a:pt x="4656" y="44348"/>
                    <a:pt x="5823" y="44348"/>
                  </a:cubicBezTo>
                  <a:close/>
                  <a:moveTo>
                    <a:pt x="5823" y="56169"/>
                  </a:moveTo>
                  <a:cubicBezTo>
                    <a:pt x="6990" y="56169"/>
                    <a:pt x="7943" y="57110"/>
                    <a:pt x="7943" y="58277"/>
                  </a:cubicBezTo>
                  <a:cubicBezTo>
                    <a:pt x="7943" y="59457"/>
                    <a:pt x="6990" y="60398"/>
                    <a:pt x="5823" y="60398"/>
                  </a:cubicBezTo>
                  <a:cubicBezTo>
                    <a:pt x="4656" y="60398"/>
                    <a:pt x="3714" y="59457"/>
                    <a:pt x="3714" y="58277"/>
                  </a:cubicBezTo>
                  <a:cubicBezTo>
                    <a:pt x="3714" y="57110"/>
                    <a:pt x="4656" y="56169"/>
                    <a:pt x="5823" y="56169"/>
                  </a:cubicBezTo>
                  <a:close/>
                  <a:moveTo>
                    <a:pt x="5823" y="67977"/>
                  </a:moveTo>
                  <a:cubicBezTo>
                    <a:pt x="6990" y="67977"/>
                    <a:pt x="7943" y="68931"/>
                    <a:pt x="7943" y="70098"/>
                  </a:cubicBezTo>
                  <a:cubicBezTo>
                    <a:pt x="7943" y="71265"/>
                    <a:pt x="6990" y="72219"/>
                    <a:pt x="5823" y="72219"/>
                  </a:cubicBezTo>
                  <a:cubicBezTo>
                    <a:pt x="4656" y="72219"/>
                    <a:pt x="3714" y="71265"/>
                    <a:pt x="3714" y="70098"/>
                  </a:cubicBezTo>
                  <a:cubicBezTo>
                    <a:pt x="3714" y="68931"/>
                    <a:pt x="4656" y="67977"/>
                    <a:pt x="5823" y="67977"/>
                  </a:cubicBezTo>
                  <a:close/>
                  <a:moveTo>
                    <a:pt x="5823" y="79798"/>
                  </a:moveTo>
                  <a:cubicBezTo>
                    <a:pt x="6990" y="79798"/>
                    <a:pt x="7943" y="80739"/>
                    <a:pt x="7943" y="81919"/>
                  </a:cubicBezTo>
                  <a:cubicBezTo>
                    <a:pt x="7943" y="83086"/>
                    <a:pt x="6990" y="84027"/>
                    <a:pt x="5823" y="84027"/>
                  </a:cubicBezTo>
                  <a:cubicBezTo>
                    <a:pt x="4656" y="84027"/>
                    <a:pt x="3714" y="83086"/>
                    <a:pt x="3714" y="81919"/>
                  </a:cubicBezTo>
                  <a:cubicBezTo>
                    <a:pt x="3714" y="80739"/>
                    <a:pt x="4656" y="79798"/>
                    <a:pt x="5823" y="79798"/>
                  </a:cubicBezTo>
                  <a:close/>
                  <a:moveTo>
                    <a:pt x="5823" y="91607"/>
                  </a:moveTo>
                  <a:cubicBezTo>
                    <a:pt x="6990" y="91607"/>
                    <a:pt x="7943" y="92560"/>
                    <a:pt x="7943" y="93727"/>
                  </a:cubicBezTo>
                  <a:cubicBezTo>
                    <a:pt x="7943" y="94895"/>
                    <a:pt x="6990" y="95848"/>
                    <a:pt x="5823" y="95848"/>
                  </a:cubicBezTo>
                  <a:cubicBezTo>
                    <a:pt x="4656" y="95848"/>
                    <a:pt x="3714" y="94895"/>
                    <a:pt x="3714" y="93727"/>
                  </a:cubicBezTo>
                  <a:cubicBezTo>
                    <a:pt x="3714" y="92560"/>
                    <a:pt x="4656" y="91607"/>
                    <a:pt x="5823" y="91607"/>
                  </a:cubicBezTo>
                  <a:close/>
                  <a:moveTo>
                    <a:pt x="5823" y="103428"/>
                  </a:moveTo>
                  <a:cubicBezTo>
                    <a:pt x="6990" y="103428"/>
                    <a:pt x="7943" y="104381"/>
                    <a:pt x="7943" y="105548"/>
                  </a:cubicBezTo>
                  <a:cubicBezTo>
                    <a:pt x="7943" y="106716"/>
                    <a:pt x="6990" y="107669"/>
                    <a:pt x="5823" y="107669"/>
                  </a:cubicBezTo>
                  <a:cubicBezTo>
                    <a:pt x="4656" y="107669"/>
                    <a:pt x="3714" y="106716"/>
                    <a:pt x="3714" y="105548"/>
                  </a:cubicBezTo>
                  <a:cubicBezTo>
                    <a:pt x="3714" y="104381"/>
                    <a:pt x="4656" y="103428"/>
                    <a:pt x="5823" y="103428"/>
                  </a:cubicBezTo>
                  <a:close/>
                  <a:moveTo>
                    <a:pt x="5823" y="115249"/>
                  </a:moveTo>
                  <a:cubicBezTo>
                    <a:pt x="6990" y="115249"/>
                    <a:pt x="7943" y="116190"/>
                    <a:pt x="7943" y="117357"/>
                  </a:cubicBezTo>
                  <a:cubicBezTo>
                    <a:pt x="7943" y="118536"/>
                    <a:pt x="6990" y="119478"/>
                    <a:pt x="5823" y="119478"/>
                  </a:cubicBezTo>
                  <a:cubicBezTo>
                    <a:pt x="4656" y="119478"/>
                    <a:pt x="3714" y="118536"/>
                    <a:pt x="3714" y="117357"/>
                  </a:cubicBezTo>
                  <a:cubicBezTo>
                    <a:pt x="3714" y="116190"/>
                    <a:pt x="4656" y="115249"/>
                    <a:pt x="5823" y="115249"/>
                  </a:cubicBezTo>
                  <a:close/>
                  <a:moveTo>
                    <a:pt x="5823" y="127057"/>
                  </a:moveTo>
                  <a:cubicBezTo>
                    <a:pt x="6990" y="127057"/>
                    <a:pt x="7943" y="128011"/>
                    <a:pt x="7943" y="129178"/>
                  </a:cubicBezTo>
                  <a:cubicBezTo>
                    <a:pt x="7943" y="130345"/>
                    <a:pt x="6990" y="131299"/>
                    <a:pt x="5823" y="131299"/>
                  </a:cubicBezTo>
                  <a:cubicBezTo>
                    <a:pt x="4656" y="131299"/>
                    <a:pt x="3714" y="130345"/>
                    <a:pt x="3714" y="129178"/>
                  </a:cubicBezTo>
                  <a:cubicBezTo>
                    <a:pt x="3714" y="128011"/>
                    <a:pt x="4656" y="127057"/>
                    <a:pt x="5823" y="127057"/>
                  </a:cubicBezTo>
                  <a:close/>
                  <a:moveTo>
                    <a:pt x="5823" y="138878"/>
                  </a:moveTo>
                  <a:cubicBezTo>
                    <a:pt x="6990" y="138878"/>
                    <a:pt x="7943" y="139819"/>
                    <a:pt x="7943" y="140999"/>
                  </a:cubicBezTo>
                  <a:cubicBezTo>
                    <a:pt x="7943" y="142166"/>
                    <a:pt x="6990" y="143107"/>
                    <a:pt x="5823" y="143107"/>
                  </a:cubicBezTo>
                  <a:cubicBezTo>
                    <a:pt x="4656" y="143107"/>
                    <a:pt x="3714" y="142166"/>
                    <a:pt x="3714" y="140999"/>
                  </a:cubicBezTo>
                  <a:cubicBezTo>
                    <a:pt x="3714" y="139819"/>
                    <a:pt x="4656" y="138878"/>
                    <a:pt x="5823" y="138878"/>
                  </a:cubicBezTo>
                  <a:close/>
                  <a:moveTo>
                    <a:pt x="5823" y="150687"/>
                  </a:moveTo>
                  <a:cubicBezTo>
                    <a:pt x="6990" y="150687"/>
                    <a:pt x="7943" y="151640"/>
                    <a:pt x="7943" y="152807"/>
                  </a:cubicBezTo>
                  <a:cubicBezTo>
                    <a:pt x="7943" y="153974"/>
                    <a:pt x="6990" y="154928"/>
                    <a:pt x="5823" y="154928"/>
                  </a:cubicBezTo>
                  <a:cubicBezTo>
                    <a:pt x="4656" y="154928"/>
                    <a:pt x="3714" y="153974"/>
                    <a:pt x="3714" y="152807"/>
                  </a:cubicBezTo>
                  <a:cubicBezTo>
                    <a:pt x="3714" y="151640"/>
                    <a:pt x="4656" y="150687"/>
                    <a:pt x="5823" y="150687"/>
                  </a:cubicBezTo>
                  <a:close/>
                  <a:moveTo>
                    <a:pt x="0" y="0"/>
                  </a:moveTo>
                  <a:lnTo>
                    <a:pt x="0" y="160625"/>
                  </a:lnTo>
                  <a:lnTo>
                    <a:pt x="285700" y="160625"/>
                  </a:lnTo>
                  <a:lnTo>
                    <a:pt x="285700"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8" name="Google Shape;398;p15"/>
            <p:cNvSpPr/>
            <p:nvPr/>
          </p:nvSpPr>
          <p:spPr>
            <a:xfrm>
              <a:off x="561875" y="2486675"/>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9" name="Google Shape;399;p15"/>
            <p:cNvSpPr/>
            <p:nvPr/>
          </p:nvSpPr>
          <p:spPr>
            <a:xfrm>
              <a:off x="561875" y="2694675"/>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0" name="Google Shape;400;p15"/>
            <p:cNvSpPr/>
            <p:nvPr/>
          </p:nvSpPr>
          <p:spPr>
            <a:xfrm>
              <a:off x="561875" y="28923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1" name="Google Shape;401;p15"/>
            <p:cNvSpPr/>
            <p:nvPr/>
          </p:nvSpPr>
          <p:spPr>
            <a:xfrm>
              <a:off x="561875" y="310000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2" name="Google Shape;402;p15"/>
            <p:cNvSpPr/>
            <p:nvPr/>
          </p:nvSpPr>
          <p:spPr>
            <a:xfrm>
              <a:off x="561875" y="16757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3" name="Google Shape;403;p15"/>
            <p:cNvSpPr/>
            <p:nvPr/>
          </p:nvSpPr>
          <p:spPr>
            <a:xfrm>
              <a:off x="561875" y="188370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4" name="Google Shape;404;p15"/>
            <p:cNvSpPr/>
            <p:nvPr/>
          </p:nvSpPr>
          <p:spPr>
            <a:xfrm>
              <a:off x="561875" y="208135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5" name="Google Shape;405;p15"/>
            <p:cNvSpPr/>
            <p:nvPr/>
          </p:nvSpPr>
          <p:spPr>
            <a:xfrm>
              <a:off x="561875" y="228902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6" name="Google Shape;406;p15"/>
            <p:cNvSpPr/>
            <p:nvPr/>
          </p:nvSpPr>
          <p:spPr>
            <a:xfrm>
              <a:off x="561875" y="147805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7" name="Google Shape;407;p15"/>
            <p:cNvSpPr/>
            <p:nvPr/>
          </p:nvSpPr>
          <p:spPr>
            <a:xfrm>
              <a:off x="561875" y="41086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8" name="Google Shape;408;p15"/>
            <p:cNvSpPr/>
            <p:nvPr/>
          </p:nvSpPr>
          <p:spPr>
            <a:xfrm>
              <a:off x="561875" y="43166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9" name="Google Shape;409;p15"/>
            <p:cNvSpPr/>
            <p:nvPr/>
          </p:nvSpPr>
          <p:spPr>
            <a:xfrm>
              <a:off x="561875" y="451425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0" name="Google Shape;410;p15"/>
            <p:cNvSpPr/>
            <p:nvPr/>
          </p:nvSpPr>
          <p:spPr>
            <a:xfrm>
              <a:off x="561875" y="3297650"/>
              <a:ext cx="6818750" cy="0"/>
            </a:xfrm>
            <a:custGeom>
              <a:avLst/>
              <a:gdLst/>
              <a:ahLst/>
              <a:cxnLst/>
              <a:rect l="l" t="t" r="r" b="b"/>
              <a:pathLst>
                <a:path w="272750"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 name="Google Shape;411;p15"/>
            <p:cNvSpPr/>
            <p:nvPr/>
          </p:nvSpPr>
          <p:spPr>
            <a:xfrm>
              <a:off x="561875" y="350562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2" name="Google Shape;412;p15"/>
            <p:cNvSpPr/>
            <p:nvPr/>
          </p:nvSpPr>
          <p:spPr>
            <a:xfrm>
              <a:off x="561875" y="370327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 name="Google Shape;413;p15"/>
            <p:cNvSpPr/>
            <p:nvPr/>
          </p:nvSpPr>
          <p:spPr>
            <a:xfrm>
              <a:off x="561875" y="391095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 name="Google Shape;414;p15"/>
            <p:cNvSpPr/>
            <p:nvPr/>
          </p:nvSpPr>
          <p:spPr>
            <a:xfrm>
              <a:off x="514825" y="859725"/>
              <a:ext cx="25" cy="4005275"/>
            </a:xfrm>
            <a:custGeom>
              <a:avLst/>
              <a:gdLst/>
              <a:ahLst/>
              <a:cxnLst/>
              <a:rect l="l" t="t" r="r" b="b"/>
              <a:pathLst>
                <a:path w="1" h="160211" fill="none" extrusionOk="0">
                  <a:moveTo>
                    <a:pt x="0" y="0"/>
                  </a:moveTo>
                  <a:lnTo>
                    <a:pt x="0" y="160211"/>
                  </a:lnTo>
                </a:path>
              </a:pathLst>
            </a:custGeom>
            <a:noFill/>
            <a:ln w="7850" cap="flat" cmpd="sng">
              <a:solidFill>
                <a:srgbClr val="6D9EEB"/>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 name="Google Shape;415;p15"/>
            <p:cNvSpPr/>
            <p:nvPr/>
          </p:nvSpPr>
          <p:spPr>
            <a:xfrm>
              <a:off x="563750" y="859725"/>
              <a:ext cx="25" cy="4005275"/>
            </a:xfrm>
            <a:custGeom>
              <a:avLst/>
              <a:gdLst/>
              <a:ahLst/>
              <a:cxnLst/>
              <a:rect l="l" t="t" r="r" b="b"/>
              <a:pathLst>
                <a:path w="1" h="160211" fill="none" extrusionOk="0">
                  <a:moveTo>
                    <a:pt x="1" y="0"/>
                  </a:moveTo>
                  <a:lnTo>
                    <a:pt x="1" y="160211"/>
                  </a:lnTo>
                </a:path>
              </a:pathLst>
            </a:custGeom>
            <a:noFill/>
            <a:ln w="7850" cap="flat" cmpd="sng">
              <a:solidFill>
                <a:srgbClr val="6D9EEB"/>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cxnSp>
        <p:nvCxnSpPr>
          <p:cNvPr id="416" name="Google Shape;416;p15"/>
          <p:cNvCxnSpPr/>
          <p:nvPr/>
        </p:nvCxnSpPr>
        <p:spPr>
          <a:xfrm>
            <a:off x="-62550" y="540000"/>
            <a:ext cx="9269100" cy="0"/>
          </a:xfrm>
          <a:prstGeom prst="straightConnector1">
            <a:avLst/>
          </a:prstGeom>
          <a:noFill/>
          <a:ln w="9525" cap="flat" cmpd="sng">
            <a:solidFill>
              <a:srgbClr val="6D9EEB"/>
            </a:solidFill>
            <a:prstDash val="solid"/>
            <a:round/>
            <a:headEnd type="none" w="med" len="med"/>
            <a:tailEnd type="none" w="med" len="med"/>
          </a:ln>
        </p:spPr>
      </p:cxnSp>
      <p:sp>
        <p:nvSpPr>
          <p:cNvPr id="417" name="Google Shape;417;p15"/>
          <p:cNvSpPr/>
          <p:nvPr/>
        </p:nvSpPr>
        <p:spPr>
          <a:xfrm>
            <a:off x="-14550" y="5010825"/>
            <a:ext cx="9160200" cy="156300"/>
          </a:xfrm>
          <a:prstGeom prst="rect">
            <a:avLst/>
          </a:pr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8" name="Google Shape;418;p15"/>
          <p:cNvSpPr txBox="1">
            <a:spLocks noGrp="1"/>
          </p:cNvSpPr>
          <p:nvPr>
            <p:ph type="title"/>
          </p:nvPr>
        </p:nvSpPr>
        <p:spPr>
          <a:xfrm>
            <a:off x="720000" y="1484450"/>
            <a:ext cx="3519300" cy="1679700"/>
          </a:xfrm>
          <a:prstGeom prst="rect">
            <a:avLst/>
          </a:prstGeom>
        </p:spPr>
        <p:txBody>
          <a:bodyPr spcFirstLastPara="1" wrap="square" lIns="0" tIns="0" rIns="0" bIns="0" anchor="ctr" anchorCtr="0">
            <a:noAutofit/>
          </a:bodyPr>
          <a:lstStyle>
            <a:lvl1pPr lvl="0">
              <a:spcBef>
                <a:spcPts val="0"/>
              </a:spcBef>
              <a:spcAft>
                <a:spcPts val="0"/>
              </a:spcAft>
              <a:buSzPts val="4800"/>
              <a:buNone/>
              <a:defRPr sz="55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419" name="Google Shape;419;p15"/>
          <p:cNvSpPr txBox="1">
            <a:spLocks noGrp="1"/>
          </p:cNvSpPr>
          <p:nvPr>
            <p:ph type="subTitle" idx="1"/>
          </p:nvPr>
        </p:nvSpPr>
        <p:spPr>
          <a:xfrm rot="684086">
            <a:off x="5795182" y="1704721"/>
            <a:ext cx="1878775" cy="1788169"/>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2800"/>
              <a:buNone/>
              <a:defRPr sz="1600"/>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71"/>
        <p:cNvGrpSpPr/>
        <p:nvPr/>
      </p:nvGrpSpPr>
      <p:grpSpPr>
        <a:xfrm>
          <a:off x="0" y="0"/>
          <a:ext cx="0" cy="0"/>
          <a:chOff x="0" y="0"/>
          <a:chExt cx="0" cy="0"/>
        </a:xfrm>
      </p:grpSpPr>
      <p:grpSp>
        <p:nvGrpSpPr>
          <p:cNvPr id="472" name="Google Shape;472;p17"/>
          <p:cNvGrpSpPr/>
          <p:nvPr/>
        </p:nvGrpSpPr>
        <p:grpSpPr>
          <a:xfrm>
            <a:off x="-1700" y="329"/>
            <a:ext cx="9147400" cy="5142843"/>
            <a:chOff x="238125" y="854700"/>
            <a:chExt cx="7142500" cy="4015650"/>
          </a:xfrm>
        </p:grpSpPr>
        <p:sp>
          <p:nvSpPr>
            <p:cNvPr id="473" name="Google Shape;473;p17"/>
            <p:cNvSpPr/>
            <p:nvPr/>
          </p:nvSpPr>
          <p:spPr>
            <a:xfrm>
              <a:off x="238125" y="854700"/>
              <a:ext cx="7142500" cy="4015650"/>
            </a:xfrm>
            <a:custGeom>
              <a:avLst/>
              <a:gdLst/>
              <a:ahLst/>
              <a:cxnLst/>
              <a:rect l="l" t="t" r="r" b="b"/>
              <a:pathLst>
                <a:path w="285700" h="160626" extrusionOk="0">
                  <a:moveTo>
                    <a:pt x="5823" y="8897"/>
                  </a:moveTo>
                  <a:cubicBezTo>
                    <a:pt x="6990" y="8897"/>
                    <a:pt x="7943" y="9851"/>
                    <a:pt x="7943" y="11018"/>
                  </a:cubicBezTo>
                  <a:cubicBezTo>
                    <a:pt x="7943" y="12185"/>
                    <a:pt x="6990" y="13139"/>
                    <a:pt x="5823" y="13139"/>
                  </a:cubicBezTo>
                  <a:cubicBezTo>
                    <a:pt x="4656" y="13139"/>
                    <a:pt x="3714" y="12185"/>
                    <a:pt x="3714" y="11018"/>
                  </a:cubicBezTo>
                  <a:cubicBezTo>
                    <a:pt x="3714" y="9851"/>
                    <a:pt x="4656" y="8897"/>
                    <a:pt x="5823" y="8897"/>
                  </a:cubicBezTo>
                  <a:close/>
                  <a:moveTo>
                    <a:pt x="5823" y="20718"/>
                  </a:moveTo>
                  <a:cubicBezTo>
                    <a:pt x="6990" y="20718"/>
                    <a:pt x="7943" y="21660"/>
                    <a:pt x="7943" y="22839"/>
                  </a:cubicBezTo>
                  <a:cubicBezTo>
                    <a:pt x="7943" y="24006"/>
                    <a:pt x="6990" y="24960"/>
                    <a:pt x="5823" y="24960"/>
                  </a:cubicBezTo>
                  <a:cubicBezTo>
                    <a:pt x="4656" y="24960"/>
                    <a:pt x="3714" y="24006"/>
                    <a:pt x="3714" y="22839"/>
                  </a:cubicBezTo>
                  <a:cubicBezTo>
                    <a:pt x="3714" y="21660"/>
                    <a:pt x="4656" y="20718"/>
                    <a:pt x="5823" y="20718"/>
                  </a:cubicBezTo>
                  <a:close/>
                  <a:moveTo>
                    <a:pt x="5823" y="32527"/>
                  </a:moveTo>
                  <a:cubicBezTo>
                    <a:pt x="6990" y="32527"/>
                    <a:pt x="7943" y="33481"/>
                    <a:pt x="7943" y="34648"/>
                  </a:cubicBezTo>
                  <a:cubicBezTo>
                    <a:pt x="7943" y="35827"/>
                    <a:pt x="6990" y="36768"/>
                    <a:pt x="5823" y="36768"/>
                  </a:cubicBezTo>
                  <a:cubicBezTo>
                    <a:pt x="4656" y="36768"/>
                    <a:pt x="3714" y="35827"/>
                    <a:pt x="3714" y="34648"/>
                  </a:cubicBezTo>
                  <a:cubicBezTo>
                    <a:pt x="3714" y="33481"/>
                    <a:pt x="4656" y="32527"/>
                    <a:pt x="5823" y="32527"/>
                  </a:cubicBezTo>
                  <a:close/>
                  <a:moveTo>
                    <a:pt x="5823" y="44348"/>
                  </a:moveTo>
                  <a:cubicBezTo>
                    <a:pt x="6990" y="44348"/>
                    <a:pt x="7943" y="45302"/>
                    <a:pt x="7943" y="46469"/>
                  </a:cubicBezTo>
                  <a:cubicBezTo>
                    <a:pt x="7943" y="47636"/>
                    <a:pt x="6990" y="48589"/>
                    <a:pt x="5823" y="48589"/>
                  </a:cubicBezTo>
                  <a:cubicBezTo>
                    <a:pt x="4656" y="48589"/>
                    <a:pt x="3714" y="47636"/>
                    <a:pt x="3714" y="46469"/>
                  </a:cubicBezTo>
                  <a:cubicBezTo>
                    <a:pt x="3714" y="45302"/>
                    <a:pt x="4656" y="44348"/>
                    <a:pt x="5823" y="44348"/>
                  </a:cubicBezTo>
                  <a:close/>
                  <a:moveTo>
                    <a:pt x="5823" y="56169"/>
                  </a:moveTo>
                  <a:cubicBezTo>
                    <a:pt x="6990" y="56169"/>
                    <a:pt x="7943" y="57110"/>
                    <a:pt x="7943" y="58277"/>
                  </a:cubicBezTo>
                  <a:cubicBezTo>
                    <a:pt x="7943" y="59457"/>
                    <a:pt x="6990" y="60398"/>
                    <a:pt x="5823" y="60398"/>
                  </a:cubicBezTo>
                  <a:cubicBezTo>
                    <a:pt x="4656" y="60398"/>
                    <a:pt x="3714" y="59457"/>
                    <a:pt x="3714" y="58277"/>
                  </a:cubicBezTo>
                  <a:cubicBezTo>
                    <a:pt x="3714" y="57110"/>
                    <a:pt x="4656" y="56169"/>
                    <a:pt x="5823" y="56169"/>
                  </a:cubicBezTo>
                  <a:close/>
                  <a:moveTo>
                    <a:pt x="5823" y="67977"/>
                  </a:moveTo>
                  <a:cubicBezTo>
                    <a:pt x="6990" y="67977"/>
                    <a:pt x="7943" y="68931"/>
                    <a:pt x="7943" y="70098"/>
                  </a:cubicBezTo>
                  <a:cubicBezTo>
                    <a:pt x="7943" y="71265"/>
                    <a:pt x="6990" y="72219"/>
                    <a:pt x="5823" y="72219"/>
                  </a:cubicBezTo>
                  <a:cubicBezTo>
                    <a:pt x="4656" y="72219"/>
                    <a:pt x="3714" y="71265"/>
                    <a:pt x="3714" y="70098"/>
                  </a:cubicBezTo>
                  <a:cubicBezTo>
                    <a:pt x="3714" y="68931"/>
                    <a:pt x="4656" y="67977"/>
                    <a:pt x="5823" y="67977"/>
                  </a:cubicBezTo>
                  <a:close/>
                  <a:moveTo>
                    <a:pt x="5823" y="79798"/>
                  </a:moveTo>
                  <a:cubicBezTo>
                    <a:pt x="6990" y="79798"/>
                    <a:pt x="7943" y="80739"/>
                    <a:pt x="7943" y="81919"/>
                  </a:cubicBezTo>
                  <a:cubicBezTo>
                    <a:pt x="7943" y="83086"/>
                    <a:pt x="6990" y="84027"/>
                    <a:pt x="5823" y="84027"/>
                  </a:cubicBezTo>
                  <a:cubicBezTo>
                    <a:pt x="4656" y="84027"/>
                    <a:pt x="3714" y="83086"/>
                    <a:pt x="3714" y="81919"/>
                  </a:cubicBezTo>
                  <a:cubicBezTo>
                    <a:pt x="3714" y="80739"/>
                    <a:pt x="4656" y="79798"/>
                    <a:pt x="5823" y="79798"/>
                  </a:cubicBezTo>
                  <a:close/>
                  <a:moveTo>
                    <a:pt x="5823" y="91607"/>
                  </a:moveTo>
                  <a:cubicBezTo>
                    <a:pt x="6990" y="91607"/>
                    <a:pt x="7943" y="92560"/>
                    <a:pt x="7943" y="93727"/>
                  </a:cubicBezTo>
                  <a:cubicBezTo>
                    <a:pt x="7943" y="94895"/>
                    <a:pt x="6990" y="95848"/>
                    <a:pt x="5823" y="95848"/>
                  </a:cubicBezTo>
                  <a:cubicBezTo>
                    <a:pt x="4656" y="95848"/>
                    <a:pt x="3714" y="94895"/>
                    <a:pt x="3714" y="93727"/>
                  </a:cubicBezTo>
                  <a:cubicBezTo>
                    <a:pt x="3714" y="92560"/>
                    <a:pt x="4656" y="91607"/>
                    <a:pt x="5823" y="91607"/>
                  </a:cubicBezTo>
                  <a:close/>
                  <a:moveTo>
                    <a:pt x="5823" y="103428"/>
                  </a:moveTo>
                  <a:cubicBezTo>
                    <a:pt x="6990" y="103428"/>
                    <a:pt x="7943" y="104381"/>
                    <a:pt x="7943" y="105548"/>
                  </a:cubicBezTo>
                  <a:cubicBezTo>
                    <a:pt x="7943" y="106716"/>
                    <a:pt x="6990" y="107669"/>
                    <a:pt x="5823" y="107669"/>
                  </a:cubicBezTo>
                  <a:cubicBezTo>
                    <a:pt x="4656" y="107669"/>
                    <a:pt x="3714" y="106716"/>
                    <a:pt x="3714" y="105548"/>
                  </a:cubicBezTo>
                  <a:cubicBezTo>
                    <a:pt x="3714" y="104381"/>
                    <a:pt x="4656" y="103428"/>
                    <a:pt x="5823" y="103428"/>
                  </a:cubicBezTo>
                  <a:close/>
                  <a:moveTo>
                    <a:pt x="5823" y="115249"/>
                  </a:moveTo>
                  <a:cubicBezTo>
                    <a:pt x="6990" y="115249"/>
                    <a:pt x="7943" y="116190"/>
                    <a:pt x="7943" y="117357"/>
                  </a:cubicBezTo>
                  <a:cubicBezTo>
                    <a:pt x="7943" y="118536"/>
                    <a:pt x="6990" y="119478"/>
                    <a:pt x="5823" y="119478"/>
                  </a:cubicBezTo>
                  <a:cubicBezTo>
                    <a:pt x="4656" y="119478"/>
                    <a:pt x="3714" y="118536"/>
                    <a:pt x="3714" y="117357"/>
                  </a:cubicBezTo>
                  <a:cubicBezTo>
                    <a:pt x="3714" y="116190"/>
                    <a:pt x="4656" y="115249"/>
                    <a:pt x="5823" y="115249"/>
                  </a:cubicBezTo>
                  <a:close/>
                  <a:moveTo>
                    <a:pt x="5823" y="127057"/>
                  </a:moveTo>
                  <a:cubicBezTo>
                    <a:pt x="6990" y="127057"/>
                    <a:pt x="7943" y="128011"/>
                    <a:pt x="7943" y="129178"/>
                  </a:cubicBezTo>
                  <a:cubicBezTo>
                    <a:pt x="7943" y="130345"/>
                    <a:pt x="6990" y="131299"/>
                    <a:pt x="5823" y="131299"/>
                  </a:cubicBezTo>
                  <a:cubicBezTo>
                    <a:pt x="4656" y="131299"/>
                    <a:pt x="3714" y="130345"/>
                    <a:pt x="3714" y="129178"/>
                  </a:cubicBezTo>
                  <a:cubicBezTo>
                    <a:pt x="3714" y="128011"/>
                    <a:pt x="4656" y="127057"/>
                    <a:pt x="5823" y="127057"/>
                  </a:cubicBezTo>
                  <a:close/>
                  <a:moveTo>
                    <a:pt x="5823" y="138878"/>
                  </a:moveTo>
                  <a:cubicBezTo>
                    <a:pt x="6990" y="138878"/>
                    <a:pt x="7943" y="139819"/>
                    <a:pt x="7943" y="140999"/>
                  </a:cubicBezTo>
                  <a:cubicBezTo>
                    <a:pt x="7943" y="142166"/>
                    <a:pt x="6990" y="143107"/>
                    <a:pt x="5823" y="143107"/>
                  </a:cubicBezTo>
                  <a:cubicBezTo>
                    <a:pt x="4656" y="143107"/>
                    <a:pt x="3714" y="142166"/>
                    <a:pt x="3714" y="140999"/>
                  </a:cubicBezTo>
                  <a:cubicBezTo>
                    <a:pt x="3714" y="139819"/>
                    <a:pt x="4656" y="138878"/>
                    <a:pt x="5823" y="138878"/>
                  </a:cubicBezTo>
                  <a:close/>
                  <a:moveTo>
                    <a:pt x="5823" y="150687"/>
                  </a:moveTo>
                  <a:cubicBezTo>
                    <a:pt x="6990" y="150687"/>
                    <a:pt x="7943" y="151640"/>
                    <a:pt x="7943" y="152807"/>
                  </a:cubicBezTo>
                  <a:cubicBezTo>
                    <a:pt x="7943" y="153974"/>
                    <a:pt x="6990" y="154928"/>
                    <a:pt x="5823" y="154928"/>
                  </a:cubicBezTo>
                  <a:cubicBezTo>
                    <a:pt x="4656" y="154928"/>
                    <a:pt x="3714" y="153974"/>
                    <a:pt x="3714" y="152807"/>
                  </a:cubicBezTo>
                  <a:cubicBezTo>
                    <a:pt x="3714" y="151640"/>
                    <a:pt x="4656" y="150687"/>
                    <a:pt x="5823" y="150687"/>
                  </a:cubicBezTo>
                  <a:close/>
                  <a:moveTo>
                    <a:pt x="0" y="0"/>
                  </a:moveTo>
                  <a:lnTo>
                    <a:pt x="0" y="160625"/>
                  </a:lnTo>
                  <a:lnTo>
                    <a:pt x="285700" y="160625"/>
                  </a:lnTo>
                  <a:lnTo>
                    <a:pt x="285700"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4" name="Google Shape;474;p17"/>
            <p:cNvSpPr/>
            <p:nvPr/>
          </p:nvSpPr>
          <p:spPr>
            <a:xfrm>
              <a:off x="561875" y="2486675"/>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5" name="Google Shape;475;p17"/>
            <p:cNvSpPr/>
            <p:nvPr/>
          </p:nvSpPr>
          <p:spPr>
            <a:xfrm>
              <a:off x="561875" y="2694675"/>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6" name="Google Shape;476;p17"/>
            <p:cNvSpPr/>
            <p:nvPr/>
          </p:nvSpPr>
          <p:spPr>
            <a:xfrm>
              <a:off x="561875" y="28923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7" name="Google Shape;477;p17"/>
            <p:cNvSpPr/>
            <p:nvPr/>
          </p:nvSpPr>
          <p:spPr>
            <a:xfrm>
              <a:off x="561875" y="310000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8" name="Google Shape;478;p17"/>
            <p:cNvSpPr/>
            <p:nvPr/>
          </p:nvSpPr>
          <p:spPr>
            <a:xfrm>
              <a:off x="561875" y="16757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9" name="Google Shape;479;p17"/>
            <p:cNvSpPr/>
            <p:nvPr/>
          </p:nvSpPr>
          <p:spPr>
            <a:xfrm>
              <a:off x="561875" y="188370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0" name="Google Shape;480;p17"/>
            <p:cNvSpPr/>
            <p:nvPr/>
          </p:nvSpPr>
          <p:spPr>
            <a:xfrm>
              <a:off x="561875" y="208135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1" name="Google Shape;481;p17"/>
            <p:cNvSpPr/>
            <p:nvPr/>
          </p:nvSpPr>
          <p:spPr>
            <a:xfrm>
              <a:off x="561875" y="228902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2" name="Google Shape;482;p17"/>
            <p:cNvSpPr/>
            <p:nvPr/>
          </p:nvSpPr>
          <p:spPr>
            <a:xfrm>
              <a:off x="561875" y="107272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3" name="Google Shape;483;p17"/>
            <p:cNvSpPr/>
            <p:nvPr/>
          </p:nvSpPr>
          <p:spPr>
            <a:xfrm>
              <a:off x="561875" y="127037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4" name="Google Shape;484;p17"/>
            <p:cNvSpPr/>
            <p:nvPr/>
          </p:nvSpPr>
          <p:spPr>
            <a:xfrm>
              <a:off x="561875" y="147805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5" name="Google Shape;485;p17"/>
            <p:cNvSpPr/>
            <p:nvPr/>
          </p:nvSpPr>
          <p:spPr>
            <a:xfrm>
              <a:off x="561875" y="41086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6" name="Google Shape;486;p17"/>
            <p:cNvSpPr/>
            <p:nvPr/>
          </p:nvSpPr>
          <p:spPr>
            <a:xfrm>
              <a:off x="561875" y="43166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7" name="Google Shape;487;p17"/>
            <p:cNvSpPr/>
            <p:nvPr/>
          </p:nvSpPr>
          <p:spPr>
            <a:xfrm>
              <a:off x="561875" y="451425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8" name="Google Shape;488;p17"/>
            <p:cNvSpPr/>
            <p:nvPr/>
          </p:nvSpPr>
          <p:spPr>
            <a:xfrm>
              <a:off x="561875" y="472192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9" name="Google Shape;489;p17"/>
            <p:cNvSpPr/>
            <p:nvPr/>
          </p:nvSpPr>
          <p:spPr>
            <a:xfrm>
              <a:off x="561875" y="3297650"/>
              <a:ext cx="6818750" cy="0"/>
            </a:xfrm>
            <a:custGeom>
              <a:avLst/>
              <a:gdLst/>
              <a:ahLst/>
              <a:cxnLst/>
              <a:rect l="l" t="t" r="r" b="b"/>
              <a:pathLst>
                <a:path w="272750"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0" name="Google Shape;490;p17"/>
            <p:cNvSpPr/>
            <p:nvPr/>
          </p:nvSpPr>
          <p:spPr>
            <a:xfrm>
              <a:off x="561875" y="350562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1" name="Google Shape;491;p17"/>
            <p:cNvSpPr/>
            <p:nvPr/>
          </p:nvSpPr>
          <p:spPr>
            <a:xfrm>
              <a:off x="561875" y="370327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2" name="Google Shape;492;p17"/>
            <p:cNvSpPr/>
            <p:nvPr/>
          </p:nvSpPr>
          <p:spPr>
            <a:xfrm>
              <a:off x="561875" y="391095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3" name="Google Shape;493;p17"/>
            <p:cNvSpPr/>
            <p:nvPr/>
          </p:nvSpPr>
          <p:spPr>
            <a:xfrm>
              <a:off x="514825" y="859725"/>
              <a:ext cx="25" cy="4005275"/>
            </a:xfrm>
            <a:custGeom>
              <a:avLst/>
              <a:gdLst/>
              <a:ahLst/>
              <a:cxnLst/>
              <a:rect l="l" t="t" r="r" b="b"/>
              <a:pathLst>
                <a:path w="1" h="160211" fill="none" extrusionOk="0">
                  <a:moveTo>
                    <a:pt x="0" y="0"/>
                  </a:moveTo>
                  <a:lnTo>
                    <a:pt x="0" y="160211"/>
                  </a:lnTo>
                </a:path>
              </a:pathLst>
            </a:custGeom>
            <a:noFill/>
            <a:ln w="7850" cap="flat" cmpd="sng">
              <a:solidFill>
                <a:schemeClr val="dk1"/>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4" name="Google Shape;494;p17"/>
            <p:cNvSpPr/>
            <p:nvPr/>
          </p:nvSpPr>
          <p:spPr>
            <a:xfrm>
              <a:off x="563750" y="859725"/>
              <a:ext cx="25" cy="4005275"/>
            </a:xfrm>
            <a:custGeom>
              <a:avLst/>
              <a:gdLst/>
              <a:ahLst/>
              <a:cxnLst/>
              <a:rect l="l" t="t" r="r" b="b"/>
              <a:pathLst>
                <a:path w="1" h="160211" fill="none" extrusionOk="0">
                  <a:moveTo>
                    <a:pt x="1" y="0"/>
                  </a:moveTo>
                  <a:lnTo>
                    <a:pt x="1" y="160211"/>
                  </a:lnTo>
                </a:path>
              </a:pathLst>
            </a:custGeom>
            <a:noFill/>
            <a:ln w="7850" cap="flat" cmpd="sng">
              <a:solidFill>
                <a:schemeClr val="dk1"/>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95" name="Google Shape;495;p17"/>
          <p:cNvSpPr txBox="1">
            <a:spLocks noGrp="1"/>
          </p:cNvSpPr>
          <p:nvPr>
            <p:ph type="subTitle" idx="1"/>
          </p:nvPr>
        </p:nvSpPr>
        <p:spPr>
          <a:xfrm>
            <a:off x="3117150" y="3648238"/>
            <a:ext cx="2909700" cy="9042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2100"/>
              <a:buNone/>
              <a:defRPr sz="20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496" name="Google Shape;496;p17"/>
          <p:cNvSpPr txBox="1">
            <a:spLocks noGrp="1"/>
          </p:cNvSpPr>
          <p:nvPr>
            <p:ph type="title"/>
          </p:nvPr>
        </p:nvSpPr>
        <p:spPr>
          <a:xfrm>
            <a:off x="1918650" y="1613838"/>
            <a:ext cx="5306700" cy="1482300"/>
          </a:xfrm>
          <a:prstGeom prst="rect">
            <a:avLst/>
          </a:prstGeom>
        </p:spPr>
        <p:txBody>
          <a:bodyPr spcFirstLastPara="1" wrap="square" lIns="0" tIns="0" rIns="0" bIns="0" anchor="ctr" anchorCtr="0">
            <a:noAutofit/>
          </a:bodyPr>
          <a:lstStyle>
            <a:lvl1pPr lvl="0" algn="ctr" rtl="0">
              <a:lnSpc>
                <a:spcPct val="90000"/>
              </a:lnSpc>
              <a:spcBef>
                <a:spcPts val="0"/>
              </a:spcBef>
              <a:spcAft>
                <a:spcPts val="0"/>
              </a:spcAft>
              <a:buSzPts val="4200"/>
              <a:buNone/>
              <a:defRPr sz="6000"/>
            </a:lvl1pPr>
            <a:lvl2pPr lvl="1" algn="ctr" rtl="0">
              <a:spcBef>
                <a:spcPts val="0"/>
              </a:spcBef>
              <a:spcAft>
                <a:spcPts val="0"/>
              </a:spcAft>
              <a:buSzPts val="4200"/>
              <a:buNone/>
              <a:defRPr sz="4200"/>
            </a:lvl2pPr>
            <a:lvl3pPr lvl="2" algn="ctr" rtl="0">
              <a:spcBef>
                <a:spcPts val="0"/>
              </a:spcBef>
              <a:spcAft>
                <a:spcPts val="0"/>
              </a:spcAft>
              <a:buSzPts val="4200"/>
              <a:buNone/>
              <a:defRPr sz="4200"/>
            </a:lvl3pPr>
            <a:lvl4pPr lvl="3" algn="ctr" rtl="0">
              <a:spcBef>
                <a:spcPts val="0"/>
              </a:spcBef>
              <a:spcAft>
                <a:spcPts val="0"/>
              </a:spcAft>
              <a:buSzPts val="4200"/>
              <a:buNone/>
              <a:defRPr sz="4200"/>
            </a:lvl4pPr>
            <a:lvl5pPr lvl="4" algn="ctr" rtl="0">
              <a:spcBef>
                <a:spcPts val="0"/>
              </a:spcBef>
              <a:spcAft>
                <a:spcPts val="0"/>
              </a:spcAft>
              <a:buSzPts val="4200"/>
              <a:buNone/>
              <a:defRPr sz="4200"/>
            </a:lvl5pPr>
            <a:lvl6pPr lvl="5" algn="ctr" rtl="0">
              <a:spcBef>
                <a:spcPts val="0"/>
              </a:spcBef>
              <a:spcAft>
                <a:spcPts val="0"/>
              </a:spcAft>
              <a:buSzPts val="4200"/>
              <a:buNone/>
              <a:defRPr sz="4200"/>
            </a:lvl6pPr>
            <a:lvl7pPr lvl="6" algn="ctr" rtl="0">
              <a:spcBef>
                <a:spcPts val="0"/>
              </a:spcBef>
              <a:spcAft>
                <a:spcPts val="0"/>
              </a:spcAft>
              <a:buSzPts val="4200"/>
              <a:buNone/>
              <a:defRPr sz="4200"/>
            </a:lvl7pPr>
            <a:lvl8pPr lvl="7" algn="ctr" rtl="0">
              <a:spcBef>
                <a:spcPts val="0"/>
              </a:spcBef>
              <a:spcAft>
                <a:spcPts val="0"/>
              </a:spcAft>
              <a:buSzPts val="4200"/>
              <a:buNone/>
              <a:defRPr sz="4200"/>
            </a:lvl8pPr>
            <a:lvl9pPr lvl="8" algn="ctr" rtl="0">
              <a:spcBef>
                <a:spcPts val="0"/>
              </a:spcBef>
              <a:spcAft>
                <a:spcPts val="0"/>
              </a:spcAft>
              <a:buSzPts val="4200"/>
              <a:buNone/>
              <a:defRPr sz="4200"/>
            </a:lvl9pPr>
          </a:lstStyle>
          <a:p>
            <a:endParaRPr/>
          </a:p>
        </p:txBody>
      </p:sp>
      <p:sp>
        <p:nvSpPr>
          <p:cNvPr id="497" name="Google Shape;497;p17"/>
          <p:cNvSpPr txBox="1">
            <a:spLocks noGrp="1"/>
          </p:cNvSpPr>
          <p:nvPr>
            <p:ph type="title" idx="2" hasCustomPrompt="1"/>
          </p:nvPr>
        </p:nvSpPr>
        <p:spPr>
          <a:xfrm>
            <a:off x="3843750" y="591063"/>
            <a:ext cx="1456500" cy="675600"/>
          </a:xfrm>
          <a:prstGeom prst="rect">
            <a:avLst/>
          </a:prstGeom>
        </p:spPr>
        <p:txBody>
          <a:bodyPr spcFirstLastPara="1" wrap="square" lIns="0" tIns="0" rIns="0" bIns="0" anchor="ctr" anchorCtr="0">
            <a:noAutofit/>
          </a:bodyPr>
          <a:lstStyle>
            <a:lvl1pPr lvl="0" algn="ctr" rtl="0">
              <a:spcBef>
                <a:spcPts val="0"/>
              </a:spcBef>
              <a:spcAft>
                <a:spcPts val="0"/>
              </a:spcAft>
              <a:buSzPts val="6000"/>
              <a:buNone/>
              <a:defRPr sz="6000"/>
            </a:lvl1pPr>
            <a:lvl2pPr lvl="1" algn="ctr" rtl="0">
              <a:spcBef>
                <a:spcPts val="0"/>
              </a:spcBef>
              <a:spcAft>
                <a:spcPts val="0"/>
              </a:spcAft>
              <a:buSzPts val="6000"/>
              <a:buNone/>
              <a:defRPr sz="6000"/>
            </a:lvl2pPr>
            <a:lvl3pPr lvl="2" algn="ctr" rtl="0">
              <a:spcBef>
                <a:spcPts val="0"/>
              </a:spcBef>
              <a:spcAft>
                <a:spcPts val="0"/>
              </a:spcAft>
              <a:buSzPts val="6000"/>
              <a:buNone/>
              <a:defRPr sz="6000"/>
            </a:lvl3pPr>
            <a:lvl4pPr lvl="3" algn="ctr" rtl="0">
              <a:spcBef>
                <a:spcPts val="0"/>
              </a:spcBef>
              <a:spcAft>
                <a:spcPts val="0"/>
              </a:spcAft>
              <a:buSzPts val="6000"/>
              <a:buNone/>
              <a:defRPr sz="6000"/>
            </a:lvl4pPr>
            <a:lvl5pPr lvl="4" algn="ctr" rtl="0">
              <a:spcBef>
                <a:spcPts val="0"/>
              </a:spcBef>
              <a:spcAft>
                <a:spcPts val="0"/>
              </a:spcAft>
              <a:buSzPts val="6000"/>
              <a:buNone/>
              <a:defRPr sz="6000"/>
            </a:lvl5pPr>
            <a:lvl6pPr lvl="5" algn="ctr" rtl="0">
              <a:spcBef>
                <a:spcPts val="0"/>
              </a:spcBef>
              <a:spcAft>
                <a:spcPts val="0"/>
              </a:spcAft>
              <a:buSzPts val="6000"/>
              <a:buNone/>
              <a:defRPr sz="6000"/>
            </a:lvl6pPr>
            <a:lvl7pPr lvl="6" algn="ctr" rtl="0">
              <a:spcBef>
                <a:spcPts val="0"/>
              </a:spcBef>
              <a:spcAft>
                <a:spcPts val="0"/>
              </a:spcAft>
              <a:buSzPts val="6000"/>
              <a:buNone/>
              <a:defRPr sz="6000"/>
            </a:lvl7pPr>
            <a:lvl8pPr lvl="7" algn="ctr" rtl="0">
              <a:spcBef>
                <a:spcPts val="0"/>
              </a:spcBef>
              <a:spcAft>
                <a:spcPts val="0"/>
              </a:spcAft>
              <a:buSzPts val="6000"/>
              <a:buNone/>
              <a:defRPr sz="6000"/>
            </a:lvl8pPr>
            <a:lvl9pPr lvl="8" algn="ctr" rtl="0">
              <a:spcBef>
                <a:spcPts val="0"/>
              </a:spcBef>
              <a:spcAft>
                <a:spcPts val="0"/>
              </a:spcAft>
              <a:buSzPts val="6000"/>
              <a:buNone/>
              <a:defRPr sz="6000"/>
            </a:lvl9pPr>
          </a:lstStyle>
          <a:p>
            <a:r>
              <a:t>xx%</a:t>
            </a:r>
          </a:p>
        </p:txBody>
      </p:sp>
      <p:grpSp>
        <p:nvGrpSpPr>
          <p:cNvPr id="498" name="Google Shape;498;p17"/>
          <p:cNvGrpSpPr/>
          <p:nvPr/>
        </p:nvGrpSpPr>
        <p:grpSpPr>
          <a:xfrm rot="-697126" flipH="1">
            <a:off x="569287" y="-351303"/>
            <a:ext cx="1305393" cy="1346461"/>
            <a:chOff x="1492000" y="427450"/>
            <a:chExt cx="1188000" cy="1225375"/>
          </a:xfrm>
        </p:grpSpPr>
        <p:sp>
          <p:nvSpPr>
            <p:cNvPr id="499" name="Google Shape;499;p17"/>
            <p:cNvSpPr/>
            <p:nvPr/>
          </p:nvSpPr>
          <p:spPr>
            <a:xfrm>
              <a:off x="1492000" y="427450"/>
              <a:ext cx="1188000" cy="1225375"/>
            </a:xfrm>
            <a:custGeom>
              <a:avLst/>
              <a:gdLst/>
              <a:ahLst/>
              <a:cxnLst/>
              <a:rect l="l" t="t" r="r" b="b"/>
              <a:pathLst>
                <a:path w="47520" h="49015" extrusionOk="0">
                  <a:moveTo>
                    <a:pt x="44863" y="698"/>
                  </a:moveTo>
                  <a:lnTo>
                    <a:pt x="44863" y="698"/>
                  </a:lnTo>
                  <a:cubicBezTo>
                    <a:pt x="45260" y="745"/>
                    <a:pt x="45657" y="763"/>
                    <a:pt x="46048" y="763"/>
                  </a:cubicBezTo>
                  <a:cubicBezTo>
                    <a:pt x="46274" y="763"/>
                    <a:pt x="46497" y="757"/>
                    <a:pt x="46717" y="748"/>
                  </a:cubicBezTo>
                  <a:lnTo>
                    <a:pt x="46717" y="748"/>
                  </a:lnTo>
                  <a:cubicBezTo>
                    <a:pt x="46667" y="8567"/>
                    <a:pt x="46617" y="16387"/>
                    <a:pt x="46642" y="24207"/>
                  </a:cubicBezTo>
                  <a:cubicBezTo>
                    <a:pt x="46667" y="32076"/>
                    <a:pt x="46366" y="40046"/>
                    <a:pt x="46868" y="47891"/>
                  </a:cubicBezTo>
                  <a:cubicBezTo>
                    <a:pt x="46818" y="47891"/>
                    <a:pt x="46792" y="47866"/>
                    <a:pt x="46767" y="47866"/>
                  </a:cubicBezTo>
                  <a:cubicBezTo>
                    <a:pt x="39987" y="48053"/>
                    <a:pt x="33211" y="48100"/>
                    <a:pt x="26436" y="48100"/>
                  </a:cubicBezTo>
                  <a:cubicBezTo>
                    <a:pt x="19684" y="48100"/>
                    <a:pt x="12934" y="48054"/>
                    <a:pt x="6180" y="48054"/>
                  </a:cubicBezTo>
                  <a:cubicBezTo>
                    <a:pt x="4304" y="48054"/>
                    <a:pt x="2428" y="48057"/>
                    <a:pt x="552" y="48066"/>
                  </a:cubicBezTo>
                  <a:cubicBezTo>
                    <a:pt x="802" y="38116"/>
                    <a:pt x="1203" y="28066"/>
                    <a:pt x="1203" y="18066"/>
                  </a:cubicBezTo>
                  <a:cubicBezTo>
                    <a:pt x="1203" y="12452"/>
                    <a:pt x="1078" y="6863"/>
                    <a:pt x="727" y="1299"/>
                  </a:cubicBezTo>
                  <a:lnTo>
                    <a:pt x="752" y="1299"/>
                  </a:lnTo>
                  <a:cubicBezTo>
                    <a:pt x="1098" y="1362"/>
                    <a:pt x="1492" y="1415"/>
                    <a:pt x="1880" y="1415"/>
                  </a:cubicBezTo>
                  <a:cubicBezTo>
                    <a:pt x="2112" y="1415"/>
                    <a:pt x="2341" y="1396"/>
                    <a:pt x="2557" y="1349"/>
                  </a:cubicBezTo>
                  <a:lnTo>
                    <a:pt x="2557" y="1349"/>
                  </a:lnTo>
                  <a:cubicBezTo>
                    <a:pt x="2406" y="1650"/>
                    <a:pt x="2406" y="2051"/>
                    <a:pt x="2582" y="2377"/>
                  </a:cubicBezTo>
                  <a:cubicBezTo>
                    <a:pt x="2901" y="2970"/>
                    <a:pt x="3636" y="3314"/>
                    <a:pt x="4314" y="3314"/>
                  </a:cubicBezTo>
                  <a:cubicBezTo>
                    <a:pt x="4381" y="3314"/>
                    <a:pt x="4447" y="3311"/>
                    <a:pt x="4512" y="3304"/>
                  </a:cubicBezTo>
                  <a:cubicBezTo>
                    <a:pt x="5740" y="3229"/>
                    <a:pt x="6316" y="1700"/>
                    <a:pt x="5539" y="873"/>
                  </a:cubicBezTo>
                  <a:lnTo>
                    <a:pt x="5539" y="873"/>
                  </a:lnTo>
                  <a:cubicBezTo>
                    <a:pt x="5943" y="910"/>
                    <a:pt x="6360" y="933"/>
                    <a:pt x="6771" y="933"/>
                  </a:cubicBezTo>
                  <a:cubicBezTo>
                    <a:pt x="6921" y="933"/>
                    <a:pt x="7071" y="930"/>
                    <a:pt x="7218" y="923"/>
                  </a:cubicBezTo>
                  <a:lnTo>
                    <a:pt x="7218" y="923"/>
                  </a:lnTo>
                  <a:cubicBezTo>
                    <a:pt x="6918" y="1199"/>
                    <a:pt x="6742" y="1700"/>
                    <a:pt x="6792" y="2101"/>
                  </a:cubicBezTo>
                  <a:cubicBezTo>
                    <a:pt x="6842" y="2778"/>
                    <a:pt x="7344" y="3254"/>
                    <a:pt x="7995" y="3354"/>
                  </a:cubicBezTo>
                  <a:cubicBezTo>
                    <a:pt x="8078" y="3367"/>
                    <a:pt x="8161" y="3373"/>
                    <a:pt x="8244" y="3373"/>
                  </a:cubicBezTo>
                  <a:cubicBezTo>
                    <a:pt x="8813" y="3373"/>
                    <a:pt x="9362" y="3077"/>
                    <a:pt x="9624" y="2552"/>
                  </a:cubicBezTo>
                  <a:cubicBezTo>
                    <a:pt x="9850" y="2076"/>
                    <a:pt x="9850" y="1475"/>
                    <a:pt x="9599" y="998"/>
                  </a:cubicBezTo>
                  <a:cubicBezTo>
                    <a:pt x="10025" y="998"/>
                    <a:pt x="10451" y="973"/>
                    <a:pt x="10903" y="898"/>
                  </a:cubicBezTo>
                  <a:lnTo>
                    <a:pt x="10903" y="898"/>
                  </a:lnTo>
                  <a:cubicBezTo>
                    <a:pt x="10652" y="1149"/>
                    <a:pt x="10527" y="1500"/>
                    <a:pt x="10552" y="1876"/>
                  </a:cubicBezTo>
                  <a:cubicBezTo>
                    <a:pt x="10627" y="2527"/>
                    <a:pt x="11178" y="3029"/>
                    <a:pt x="11830" y="3104"/>
                  </a:cubicBezTo>
                  <a:cubicBezTo>
                    <a:pt x="11905" y="3116"/>
                    <a:pt x="11981" y="3122"/>
                    <a:pt x="12056" y="3122"/>
                  </a:cubicBezTo>
                  <a:cubicBezTo>
                    <a:pt x="12607" y="3122"/>
                    <a:pt x="13138" y="2806"/>
                    <a:pt x="13359" y="2277"/>
                  </a:cubicBezTo>
                  <a:cubicBezTo>
                    <a:pt x="13559" y="1826"/>
                    <a:pt x="13509" y="1299"/>
                    <a:pt x="13258" y="898"/>
                  </a:cubicBezTo>
                  <a:cubicBezTo>
                    <a:pt x="13576" y="898"/>
                    <a:pt x="13904" y="909"/>
                    <a:pt x="14237" y="909"/>
                  </a:cubicBezTo>
                  <a:cubicBezTo>
                    <a:pt x="14403" y="909"/>
                    <a:pt x="14570" y="907"/>
                    <a:pt x="14737" y="898"/>
                  </a:cubicBezTo>
                  <a:lnTo>
                    <a:pt x="14737" y="898"/>
                  </a:lnTo>
                  <a:cubicBezTo>
                    <a:pt x="14273" y="1850"/>
                    <a:pt x="14626" y="3103"/>
                    <a:pt x="15816" y="3103"/>
                  </a:cubicBezTo>
                  <a:cubicBezTo>
                    <a:pt x="15911" y="3103"/>
                    <a:pt x="16010" y="3095"/>
                    <a:pt x="16116" y="3079"/>
                  </a:cubicBezTo>
                  <a:cubicBezTo>
                    <a:pt x="17268" y="2928"/>
                    <a:pt x="17644" y="1625"/>
                    <a:pt x="17093" y="798"/>
                  </a:cubicBezTo>
                  <a:lnTo>
                    <a:pt x="17093" y="798"/>
                  </a:lnTo>
                  <a:cubicBezTo>
                    <a:pt x="17569" y="823"/>
                    <a:pt x="18070" y="823"/>
                    <a:pt x="18572" y="823"/>
                  </a:cubicBezTo>
                  <a:cubicBezTo>
                    <a:pt x="18183" y="1796"/>
                    <a:pt x="18761" y="2957"/>
                    <a:pt x="19917" y="2957"/>
                  </a:cubicBezTo>
                  <a:cubicBezTo>
                    <a:pt x="19952" y="2957"/>
                    <a:pt x="19989" y="2956"/>
                    <a:pt x="20025" y="2953"/>
                  </a:cubicBezTo>
                  <a:cubicBezTo>
                    <a:pt x="21103" y="2878"/>
                    <a:pt x="21604" y="1775"/>
                    <a:pt x="21203" y="898"/>
                  </a:cubicBezTo>
                  <a:lnTo>
                    <a:pt x="21203" y="898"/>
                  </a:lnTo>
                  <a:cubicBezTo>
                    <a:pt x="21579" y="923"/>
                    <a:pt x="21930" y="923"/>
                    <a:pt x="22306" y="923"/>
                  </a:cubicBezTo>
                  <a:cubicBezTo>
                    <a:pt x="21963" y="1782"/>
                    <a:pt x="22460" y="2905"/>
                    <a:pt x="23492" y="2905"/>
                  </a:cubicBezTo>
                  <a:cubicBezTo>
                    <a:pt x="23514" y="2905"/>
                    <a:pt x="23536" y="2904"/>
                    <a:pt x="23559" y="2903"/>
                  </a:cubicBezTo>
                  <a:cubicBezTo>
                    <a:pt x="24436" y="2878"/>
                    <a:pt x="25339" y="1775"/>
                    <a:pt x="25013" y="1024"/>
                  </a:cubicBezTo>
                  <a:cubicBezTo>
                    <a:pt x="25489" y="998"/>
                    <a:pt x="25940" y="998"/>
                    <a:pt x="26391" y="923"/>
                  </a:cubicBezTo>
                  <a:lnTo>
                    <a:pt x="26391" y="923"/>
                  </a:lnTo>
                  <a:cubicBezTo>
                    <a:pt x="26141" y="1450"/>
                    <a:pt x="25990" y="2001"/>
                    <a:pt x="26391" y="2502"/>
                  </a:cubicBezTo>
                  <a:cubicBezTo>
                    <a:pt x="26730" y="2921"/>
                    <a:pt x="27291" y="3117"/>
                    <a:pt x="27809" y="3117"/>
                  </a:cubicBezTo>
                  <a:cubicBezTo>
                    <a:pt x="27942" y="3117"/>
                    <a:pt x="28073" y="3104"/>
                    <a:pt x="28196" y="3079"/>
                  </a:cubicBezTo>
                  <a:cubicBezTo>
                    <a:pt x="29173" y="2828"/>
                    <a:pt x="29675" y="1625"/>
                    <a:pt x="29073" y="923"/>
                  </a:cubicBezTo>
                  <a:lnTo>
                    <a:pt x="30226" y="923"/>
                  </a:lnTo>
                  <a:cubicBezTo>
                    <a:pt x="29910" y="1969"/>
                    <a:pt x="30584" y="3132"/>
                    <a:pt x="31769" y="3132"/>
                  </a:cubicBezTo>
                  <a:cubicBezTo>
                    <a:pt x="31806" y="3132"/>
                    <a:pt x="31843" y="3131"/>
                    <a:pt x="31880" y="3129"/>
                  </a:cubicBezTo>
                  <a:cubicBezTo>
                    <a:pt x="33108" y="3029"/>
                    <a:pt x="33685" y="1750"/>
                    <a:pt x="33208" y="773"/>
                  </a:cubicBezTo>
                  <a:lnTo>
                    <a:pt x="33208" y="773"/>
                  </a:lnTo>
                  <a:cubicBezTo>
                    <a:pt x="33559" y="798"/>
                    <a:pt x="33885" y="823"/>
                    <a:pt x="34236" y="848"/>
                  </a:cubicBezTo>
                  <a:cubicBezTo>
                    <a:pt x="33885" y="1800"/>
                    <a:pt x="34436" y="2928"/>
                    <a:pt x="35589" y="2928"/>
                  </a:cubicBezTo>
                  <a:cubicBezTo>
                    <a:pt x="35602" y="2929"/>
                    <a:pt x="35614" y="2929"/>
                    <a:pt x="35626" y="2929"/>
                  </a:cubicBezTo>
                  <a:cubicBezTo>
                    <a:pt x="36682" y="2929"/>
                    <a:pt x="37315" y="1865"/>
                    <a:pt x="37018" y="973"/>
                  </a:cubicBezTo>
                  <a:cubicBezTo>
                    <a:pt x="37319" y="948"/>
                    <a:pt x="37645" y="923"/>
                    <a:pt x="37945" y="898"/>
                  </a:cubicBezTo>
                  <a:lnTo>
                    <a:pt x="37945" y="898"/>
                  </a:lnTo>
                  <a:cubicBezTo>
                    <a:pt x="37695" y="1775"/>
                    <a:pt x="38221" y="2753"/>
                    <a:pt x="39274" y="2803"/>
                  </a:cubicBezTo>
                  <a:cubicBezTo>
                    <a:pt x="39298" y="2804"/>
                    <a:pt x="39323" y="2805"/>
                    <a:pt x="39347" y="2805"/>
                  </a:cubicBezTo>
                  <a:cubicBezTo>
                    <a:pt x="40334" y="2805"/>
                    <a:pt x="40996" y="1829"/>
                    <a:pt x="40727" y="948"/>
                  </a:cubicBezTo>
                  <a:lnTo>
                    <a:pt x="40727" y="948"/>
                  </a:lnTo>
                  <a:cubicBezTo>
                    <a:pt x="41028" y="1024"/>
                    <a:pt x="41329" y="1049"/>
                    <a:pt x="41630" y="1074"/>
                  </a:cubicBezTo>
                  <a:cubicBezTo>
                    <a:pt x="41228" y="1800"/>
                    <a:pt x="41880" y="2928"/>
                    <a:pt x="42858" y="3079"/>
                  </a:cubicBezTo>
                  <a:cubicBezTo>
                    <a:pt x="42948" y="3092"/>
                    <a:pt x="43038" y="3099"/>
                    <a:pt x="43126" y="3099"/>
                  </a:cubicBezTo>
                  <a:cubicBezTo>
                    <a:pt x="44355" y="3099"/>
                    <a:pt x="45307" y="1844"/>
                    <a:pt x="44863" y="698"/>
                  </a:cubicBezTo>
                  <a:close/>
                  <a:moveTo>
                    <a:pt x="47088" y="0"/>
                  </a:moveTo>
                  <a:cubicBezTo>
                    <a:pt x="46975" y="0"/>
                    <a:pt x="46861" y="48"/>
                    <a:pt x="46792" y="146"/>
                  </a:cubicBezTo>
                  <a:cubicBezTo>
                    <a:pt x="46603" y="146"/>
                    <a:pt x="46411" y="145"/>
                    <a:pt x="46218" y="145"/>
                  </a:cubicBezTo>
                  <a:cubicBezTo>
                    <a:pt x="45543" y="145"/>
                    <a:pt x="44854" y="160"/>
                    <a:pt x="44211" y="297"/>
                  </a:cubicBezTo>
                  <a:cubicBezTo>
                    <a:pt x="44061" y="347"/>
                    <a:pt x="44061" y="572"/>
                    <a:pt x="44211" y="597"/>
                  </a:cubicBezTo>
                  <a:lnTo>
                    <a:pt x="44286" y="597"/>
                  </a:lnTo>
                  <a:cubicBezTo>
                    <a:pt x="44462" y="1199"/>
                    <a:pt x="44512" y="1851"/>
                    <a:pt x="43935" y="2277"/>
                  </a:cubicBezTo>
                  <a:cubicBezTo>
                    <a:pt x="43706" y="2437"/>
                    <a:pt x="43435" y="2556"/>
                    <a:pt x="43161" y="2556"/>
                  </a:cubicBezTo>
                  <a:cubicBezTo>
                    <a:pt x="43135" y="2556"/>
                    <a:pt x="43109" y="2555"/>
                    <a:pt x="43083" y="2552"/>
                  </a:cubicBezTo>
                  <a:cubicBezTo>
                    <a:pt x="42908" y="2502"/>
                    <a:pt x="42757" y="2452"/>
                    <a:pt x="42582" y="2427"/>
                  </a:cubicBezTo>
                  <a:cubicBezTo>
                    <a:pt x="41980" y="2126"/>
                    <a:pt x="41955" y="1675"/>
                    <a:pt x="42482" y="1099"/>
                  </a:cubicBezTo>
                  <a:cubicBezTo>
                    <a:pt x="42807" y="998"/>
                    <a:pt x="42732" y="547"/>
                    <a:pt x="42406" y="522"/>
                  </a:cubicBezTo>
                  <a:cubicBezTo>
                    <a:pt x="42002" y="490"/>
                    <a:pt x="41577" y="437"/>
                    <a:pt x="41158" y="437"/>
                  </a:cubicBezTo>
                  <a:cubicBezTo>
                    <a:pt x="40927" y="437"/>
                    <a:pt x="40699" y="453"/>
                    <a:pt x="40477" y="497"/>
                  </a:cubicBezTo>
                  <a:cubicBezTo>
                    <a:pt x="40451" y="489"/>
                    <a:pt x="40422" y="484"/>
                    <a:pt x="40393" y="484"/>
                  </a:cubicBezTo>
                  <a:cubicBezTo>
                    <a:pt x="40251" y="484"/>
                    <a:pt x="40093" y="582"/>
                    <a:pt x="40176" y="748"/>
                  </a:cubicBezTo>
                  <a:cubicBezTo>
                    <a:pt x="40426" y="1399"/>
                    <a:pt x="40226" y="2277"/>
                    <a:pt x="39374" y="2302"/>
                  </a:cubicBezTo>
                  <a:cubicBezTo>
                    <a:pt x="39362" y="2302"/>
                    <a:pt x="39351" y="2302"/>
                    <a:pt x="39340" y="2302"/>
                  </a:cubicBezTo>
                  <a:cubicBezTo>
                    <a:pt x="38464" y="2302"/>
                    <a:pt x="38177" y="1341"/>
                    <a:pt x="38622" y="698"/>
                  </a:cubicBezTo>
                  <a:cubicBezTo>
                    <a:pt x="38722" y="547"/>
                    <a:pt x="38597" y="297"/>
                    <a:pt x="38396" y="297"/>
                  </a:cubicBezTo>
                  <a:cubicBezTo>
                    <a:pt x="37845" y="372"/>
                    <a:pt x="37319" y="447"/>
                    <a:pt x="36792" y="572"/>
                  </a:cubicBezTo>
                  <a:cubicBezTo>
                    <a:pt x="36767" y="547"/>
                    <a:pt x="36742" y="522"/>
                    <a:pt x="36717" y="472"/>
                  </a:cubicBezTo>
                  <a:cubicBezTo>
                    <a:pt x="36687" y="435"/>
                    <a:pt x="36647" y="420"/>
                    <a:pt x="36606" y="420"/>
                  </a:cubicBezTo>
                  <a:cubicBezTo>
                    <a:pt x="36478" y="420"/>
                    <a:pt x="36335" y="571"/>
                    <a:pt x="36391" y="723"/>
                  </a:cubicBezTo>
                  <a:cubicBezTo>
                    <a:pt x="36341" y="798"/>
                    <a:pt x="36391" y="948"/>
                    <a:pt x="36492" y="973"/>
                  </a:cubicBezTo>
                  <a:cubicBezTo>
                    <a:pt x="36735" y="1630"/>
                    <a:pt x="36459" y="2429"/>
                    <a:pt x="35662" y="2429"/>
                  </a:cubicBezTo>
                  <a:cubicBezTo>
                    <a:pt x="35638" y="2429"/>
                    <a:pt x="35614" y="2429"/>
                    <a:pt x="35589" y="2427"/>
                  </a:cubicBezTo>
                  <a:cubicBezTo>
                    <a:pt x="34687" y="2402"/>
                    <a:pt x="34436" y="1374"/>
                    <a:pt x="34913" y="723"/>
                  </a:cubicBezTo>
                  <a:cubicBezTo>
                    <a:pt x="35063" y="572"/>
                    <a:pt x="34888" y="322"/>
                    <a:pt x="34687" y="322"/>
                  </a:cubicBezTo>
                  <a:cubicBezTo>
                    <a:pt x="34086" y="322"/>
                    <a:pt x="33509" y="322"/>
                    <a:pt x="32908" y="347"/>
                  </a:cubicBezTo>
                  <a:cubicBezTo>
                    <a:pt x="32873" y="312"/>
                    <a:pt x="32831" y="298"/>
                    <a:pt x="32787" y="298"/>
                  </a:cubicBezTo>
                  <a:cubicBezTo>
                    <a:pt x="32641" y="298"/>
                    <a:pt x="32485" y="462"/>
                    <a:pt x="32582" y="597"/>
                  </a:cubicBezTo>
                  <a:cubicBezTo>
                    <a:pt x="33098" y="1359"/>
                    <a:pt x="32867" y="2554"/>
                    <a:pt x="31843" y="2554"/>
                  </a:cubicBezTo>
                  <a:cubicBezTo>
                    <a:pt x="31822" y="2554"/>
                    <a:pt x="31801" y="2553"/>
                    <a:pt x="31780" y="2552"/>
                  </a:cubicBezTo>
                  <a:cubicBezTo>
                    <a:pt x="30827" y="2527"/>
                    <a:pt x="30477" y="1550"/>
                    <a:pt x="30878" y="798"/>
                  </a:cubicBezTo>
                  <a:cubicBezTo>
                    <a:pt x="31003" y="623"/>
                    <a:pt x="30853" y="397"/>
                    <a:pt x="30652" y="397"/>
                  </a:cubicBezTo>
                  <a:cubicBezTo>
                    <a:pt x="29975" y="397"/>
                    <a:pt x="29374" y="497"/>
                    <a:pt x="28722" y="648"/>
                  </a:cubicBezTo>
                  <a:cubicBezTo>
                    <a:pt x="28697" y="623"/>
                    <a:pt x="28647" y="597"/>
                    <a:pt x="28622" y="572"/>
                  </a:cubicBezTo>
                  <a:cubicBezTo>
                    <a:pt x="28590" y="561"/>
                    <a:pt x="28559" y="556"/>
                    <a:pt x="28528" y="556"/>
                  </a:cubicBezTo>
                  <a:cubicBezTo>
                    <a:pt x="28295" y="556"/>
                    <a:pt x="28127" y="863"/>
                    <a:pt x="28371" y="973"/>
                  </a:cubicBezTo>
                  <a:cubicBezTo>
                    <a:pt x="29098" y="1349"/>
                    <a:pt x="28923" y="2277"/>
                    <a:pt x="28196" y="2552"/>
                  </a:cubicBezTo>
                  <a:cubicBezTo>
                    <a:pt x="28045" y="2590"/>
                    <a:pt x="27901" y="2609"/>
                    <a:pt x="27760" y="2609"/>
                  </a:cubicBezTo>
                  <a:cubicBezTo>
                    <a:pt x="27619" y="2609"/>
                    <a:pt x="27482" y="2590"/>
                    <a:pt x="27344" y="2552"/>
                  </a:cubicBezTo>
                  <a:cubicBezTo>
                    <a:pt x="26517" y="2001"/>
                    <a:pt x="26391" y="1399"/>
                    <a:pt x="26993" y="798"/>
                  </a:cubicBezTo>
                  <a:cubicBezTo>
                    <a:pt x="27118" y="623"/>
                    <a:pt x="27043" y="372"/>
                    <a:pt x="26817" y="372"/>
                  </a:cubicBezTo>
                  <a:cubicBezTo>
                    <a:pt x="26091" y="397"/>
                    <a:pt x="25339" y="497"/>
                    <a:pt x="24612" y="572"/>
                  </a:cubicBezTo>
                  <a:cubicBezTo>
                    <a:pt x="24587" y="572"/>
                    <a:pt x="24562" y="547"/>
                    <a:pt x="24537" y="547"/>
                  </a:cubicBezTo>
                  <a:cubicBezTo>
                    <a:pt x="24503" y="522"/>
                    <a:pt x="24467" y="511"/>
                    <a:pt x="24432" y="511"/>
                  </a:cubicBezTo>
                  <a:cubicBezTo>
                    <a:pt x="24361" y="511"/>
                    <a:pt x="24294" y="556"/>
                    <a:pt x="24261" y="623"/>
                  </a:cubicBezTo>
                  <a:cubicBezTo>
                    <a:pt x="24086" y="698"/>
                    <a:pt x="24111" y="998"/>
                    <a:pt x="24336" y="998"/>
                  </a:cubicBezTo>
                  <a:lnTo>
                    <a:pt x="24436" y="998"/>
                  </a:lnTo>
                  <a:cubicBezTo>
                    <a:pt x="24637" y="1299"/>
                    <a:pt x="24512" y="1800"/>
                    <a:pt x="24336" y="2026"/>
                  </a:cubicBezTo>
                  <a:cubicBezTo>
                    <a:pt x="24134" y="2249"/>
                    <a:pt x="23882" y="2373"/>
                    <a:pt x="23608" y="2373"/>
                  </a:cubicBezTo>
                  <a:cubicBezTo>
                    <a:pt x="23543" y="2373"/>
                    <a:pt x="23476" y="2366"/>
                    <a:pt x="23409" y="2352"/>
                  </a:cubicBezTo>
                  <a:cubicBezTo>
                    <a:pt x="22732" y="2252"/>
                    <a:pt x="22381" y="1425"/>
                    <a:pt x="22857" y="823"/>
                  </a:cubicBezTo>
                  <a:cubicBezTo>
                    <a:pt x="22983" y="673"/>
                    <a:pt x="22908" y="472"/>
                    <a:pt x="22707" y="447"/>
                  </a:cubicBezTo>
                  <a:cubicBezTo>
                    <a:pt x="22439" y="428"/>
                    <a:pt x="22171" y="420"/>
                    <a:pt x="21903" y="420"/>
                  </a:cubicBezTo>
                  <a:cubicBezTo>
                    <a:pt x="21469" y="420"/>
                    <a:pt x="21036" y="441"/>
                    <a:pt x="20602" y="472"/>
                  </a:cubicBezTo>
                  <a:cubicBezTo>
                    <a:pt x="20351" y="497"/>
                    <a:pt x="20351" y="848"/>
                    <a:pt x="20602" y="873"/>
                  </a:cubicBezTo>
                  <a:lnTo>
                    <a:pt x="20652" y="873"/>
                  </a:lnTo>
                  <a:cubicBezTo>
                    <a:pt x="21028" y="1525"/>
                    <a:pt x="20777" y="2452"/>
                    <a:pt x="19925" y="2452"/>
                  </a:cubicBezTo>
                  <a:cubicBezTo>
                    <a:pt x="18998" y="2452"/>
                    <a:pt x="18747" y="1349"/>
                    <a:pt x="19198" y="698"/>
                  </a:cubicBezTo>
                  <a:cubicBezTo>
                    <a:pt x="19299" y="547"/>
                    <a:pt x="19173" y="322"/>
                    <a:pt x="18973" y="322"/>
                  </a:cubicBezTo>
                  <a:cubicBezTo>
                    <a:pt x="18529" y="322"/>
                    <a:pt x="18085" y="305"/>
                    <a:pt x="17641" y="305"/>
                  </a:cubicBezTo>
                  <a:cubicBezTo>
                    <a:pt x="17308" y="305"/>
                    <a:pt x="16975" y="315"/>
                    <a:pt x="16642" y="347"/>
                  </a:cubicBezTo>
                  <a:lnTo>
                    <a:pt x="16592" y="347"/>
                  </a:lnTo>
                  <a:cubicBezTo>
                    <a:pt x="16592" y="347"/>
                    <a:pt x="16567" y="322"/>
                    <a:pt x="16542" y="322"/>
                  </a:cubicBezTo>
                  <a:cubicBezTo>
                    <a:pt x="16503" y="299"/>
                    <a:pt x="16465" y="289"/>
                    <a:pt x="16428" y="289"/>
                  </a:cubicBezTo>
                  <a:cubicBezTo>
                    <a:pt x="16226" y="289"/>
                    <a:pt x="16083" y="595"/>
                    <a:pt x="16316" y="723"/>
                  </a:cubicBezTo>
                  <a:cubicBezTo>
                    <a:pt x="17068" y="1224"/>
                    <a:pt x="17118" y="2427"/>
                    <a:pt x="16065" y="2628"/>
                  </a:cubicBezTo>
                  <a:cubicBezTo>
                    <a:pt x="16001" y="2641"/>
                    <a:pt x="15937" y="2648"/>
                    <a:pt x="15874" y="2648"/>
                  </a:cubicBezTo>
                  <a:cubicBezTo>
                    <a:pt x="15009" y="2648"/>
                    <a:pt x="14351" y="1430"/>
                    <a:pt x="15238" y="823"/>
                  </a:cubicBezTo>
                  <a:cubicBezTo>
                    <a:pt x="15414" y="723"/>
                    <a:pt x="15339" y="472"/>
                    <a:pt x="15113" y="447"/>
                  </a:cubicBezTo>
                  <a:cubicBezTo>
                    <a:pt x="14835" y="428"/>
                    <a:pt x="14558" y="420"/>
                    <a:pt x="14279" y="420"/>
                  </a:cubicBezTo>
                  <a:cubicBezTo>
                    <a:pt x="13827" y="420"/>
                    <a:pt x="13372" y="441"/>
                    <a:pt x="12908" y="472"/>
                  </a:cubicBezTo>
                  <a:cubicBezTo>
                    <a:pt x="12882" y="497"/>
                    <a:pt x="12857" y="497"/>
                    <a:pt x="12807" y="522"/>
                  </a:cubicBezTo>
                  <a:cubicBezTo>
                    <a:pt x="12682" y="522"/>
                    <a:pt x="12582" y="748"/>
                    <a:pt x="12682" y="898"/>
                  </a:cubicBezTo>
                  <a:cubicBezTo>
                    <a:pt x="13208" y="1525"/>
                    <a:pt x="13008" y="2628"/>
                    <a:pt x="12030" y="2628"/>
                  </a:cubicBezTo>
                  <a:cubicBezTo>
                    <a:pt x="11103" y="2628"/>
                    <a:pt x="10627" y="1274"/>
                    <a:pt x="11604" y="923"/>
                  </a:cubicBezTo>
                  <a:cubicBezTo>
                    <a:pt x="11730" y="873"/>
                    <a:pt x="11730" y="698"/>
                    <a:pt x="11629" y="673"/>
                  </a:cubicBezTo>
                  <a:cubicBezTo>
                    <a:pt x="11604" y="572"/>
                    <a:pt x="11554" y="472"/>
                    <a:pt x="11429" y="472"/>
                  </a:cubicBezTo>
                  <a:cubicBezTo>
                    <a:pt x="11209" y="457"/>
                    <a:pt x="10984" y="449"/>
                    <a:pt x="10758" y="449"/>
                  </a:cubicBezTo>
                  <a:cubicBezTo>
                    <a:pt x="10236" y="449"/>
                    <a:pt x="9705" y="493"/>
                    <a:pt x="9198" y="597"/>
                  </a:cubicBezTo>
                  <a:cubicBezTo>
                    <a:pt x="9187" y="596"/>
                    <a:pt x="9176" y="595"/>
                    <a:pt x="9164" y="595"/>
                  </a:cubicBezTo>
                  <a:cubicBezTo>
                    <a:pt x="9020" y="595"/>
                    <a:pt x="8857" y="736"/>
                    <a:pt x="8973" y="898"/>
                  </a:cubicBezTo>
                  <a:cubicBezTo>
                    <a:pt x="9248" y="1299"/>
                    <a:pt x="9424" y="1750"/>
                    <a:pt x="9223" y="2227"/>
                  </a:cubicBezTo>
                  <a:cubicBezTo>
                    <a:pt x="9070" y="2620"/>
                    <a:pt x="8688" y="2842"/>
                    <a:pt x="8276" y="2842"/>
                  </a:cubicBezTo>
                  <a:cubicBezTo>
                    <a:pt x="8216" y="2842"/>
                    <a:pt x="8156" y="2838"/>
                    <a:pt x="8095" y="2828"/>
                  </a:cubicBezTo>
                  <a:cubicBezTo>
                    <a:pt x="7669" y="2778"/>
                    <a:pt x="7344" y="2452"/>
                    <a:pt x="7344" y="2001"/>
                  </a:cubicBezTo>
                  <a:cubicBezTo>
                    <a:pt x="7319" y="1600"/>
                    <a:pt x="7544" y="1299"/>
                    <a:pt x="7845" y="1024"/>
                  </a:cubicBezTo>
                  <a:cubicBezTo>
                    <a:pt x="7920" y="948"/>
                    <a:pt x="7920" y="873"/>
                    <a:pt x="7870" y="798"/>
                  </a:cubicBezTo>
                  <a:cubicBezTo>
                    <a:pt x="7945" y="698"/>
                    <a:pt x="7895" y="497"/>
                    <a:pt x="7770" y="472"/>
                  </a:cubicBezTo>
                  <a:cubicBezTo>
                    <a:pt x="7476" y="428"/>
                    <a:pt x="7177" y="412"/>
                    <a:pt x="6874" y="412"/>
                  </a:cubicBezTo>
                  <a:cubicBezTo>
                    <a:pt x="6324" y="412"/>
                    <a:pt x="5763" y="465"/>
                    <a:pt x="5213" y="497"/>
                  </a:cubicBezTo>
                  <a:cubicBezTo>
                    <a:pt x="5163" y="497"/>
                    <a:pt x="5113" y="522"/>
                    <a:pt x="5088" y="572"/>
                  </a:cubicBezTo>
                  <a:cubicBezTo>
                    <a:pt x="5069" y="567"/>
                    <a:pt x="5050" y="565"/>
                    <a:pt x="5032" y="565"/>
                  </a:cubicBezTo>
                  <a:cubicBezTo>
                    <a:pt x="4879" y="565"/>
                    <a:pt x="4756" y="736"/>
                    <a:pt x="4913" y="848"/>
                  </a:cubicBezTo>
                  <a:cubicBezTo>
                    <a:pt x="5213" y="1099"/>
                    <a:pt x="5464" y="1425"/>
                    <a:pt x="5439" y="1826"/>
                  </a:cubicBezTo>
                  <a:cubicBezTo>
                    <a:pt x="5389" y="2327"/>
                    <a:pt x="4988" y="2728"/>
                    <a:pt x="4512" y="2778"/>
                  </a:cubicBezTo>
                  <a:cubicBezTo>
                    <a:pt x="4478" y="2781"/>
                    <a:pt x="4444" y="2783"/>
                    <a:pt x="4409" y="2783"/>
                  </a:cubicBezTo>
                  <a:cubicBezTo>
                    <a:pt x="3603" y="2783"/>
                    <a:pt x="2415" y="1966"/>
                    <a:pt x="3208" y="1149"/>
                  </a:cubicBezTo>
                  <a:cubicBezTo>
                    <a:pt x="3312" y="1045"/>
                    <a:pt x="3210" y="873"/>
                    <a:pt x="3087" y="873"/>
                  </a:cubicBezTo>
                  <a:cubicBezTo>
                    <a:pt x="3061" y="873"/>
                    <a:pt x="3034" y="881"/>
                    <a:pt x="3008" y="898"/>
                  </a:cubicBezTo>
                  <a:lnTo>
                    <a:pt x="2983" y="898"/>
                  </a:lnTo>
                  <a:cubicBezTo>
                    <a:pt x="2933" y="873"/>
                    <a:pt x="2907" y="848"/>
                    <a:pt x="2857" y="848"/>
                  </a:cubicBezTo>
                  <a:cubicBezTo>
                    <a:pt x="2773" y="836"/>
                    <a:pt x="2689" y="831"/>
                    <a:pt x="2605" y="831"/>
                  </a:cubicBezTo>
                  <a:cubicBezTo>
                    <a:pt x="2339" y="831"/>
                    <a:pt x="2077" y="879"/>
                    <a:pt x="1830" y="898"/>
                  </a:cubicBezTo>
                  <a:cubicBezTo>
                    <a:pt x="1479" y="923"/>
                    <a:pt x="1153" y="923"/>
                    <a:pt x="802" y="923"/>
                  </a:cubicBezTo>
                  <a:cubicBezTo>
                    <a:pt x="752" y="923"/>
                    <a:pt x="727" y="923"/>
                    <a:pt x="702" y="948"/>
                  </a:cubicBezTo>
                  <a:cubicBezTo>
                    <a:pt x="669" y="893"/>
                    <a:pt x="606" y="862"/>
                    <a:pt x="547" y="862"/>
                  </a:cubicBezTo>
                  <a:cubicBezTo>
                    <a:pt x="472" y="862"/>
                    <a:pt x="401" y="912"/>
                    <a:pt x="401" y="1024"/>
                  </a:cubicBezTo>
                  <a:cubicBezTo>
                    <a:pt x="151" y="8693"/>
                    <a:pt x="552" y="16412"/>
                    <a:pt x="501" y="24106"/>
                  </a:cubicBezTo>
                  <a:cubicBezTo>
                    <a:pt x="451" y="32126"/>
                    <a:pt x="226" y="40147"/>
                    <a:pt x="0" y="48167"/>
                  </a:cubicBezTo>
                  <a:cubicBezTo>
                    <a:pt x="0" y="48346"/>
                    <a:pt x="141" y="48435"/>
                    <a:pt x="276" y="48435"/>
                  </a:cubicBezTo>
                  <a:cubicBezTo>
                    <a:pt x="330" y="48435"/>
                    <a:pt x="383" y="48421"/>
                    <a:pt x="426" y="48392"/>
                  </a:cubicBezTo>
                  <a:cubicBezTo>
                    <a:pt x="451" y="48417"/>
                    <a:pt x="501" y="48442"/>
                    <a:pt x="552" y="48442"/>
                  </a:cubicBezTo>
                  <a:cubicBezTo>
                    <a:pt x="6395" y="48873"/>
                    <a:pt x="12274" y="49015"/>
                    <a:pt x="18164" y="49015"/>
                  </a:cubicBezTo>
                  <a:cubicBezTo>
                    <a:pt x="27709" y="49015"/>
                    <a:pt x="37282" y="48642"/>
                    <a:pt x="46767" y="48518"/>
                  </a:cubicBezTo>
                  <a:cubicBezTo>
                    <a:pt x="46968" y="48518"/>
                    <a:pt x="47068" y="48367"/>
                    <a:pt x="47068" y="48217"/>
                  </a:cubicBezTo>
                  <a:cubicBezTo>
                    <a:pt x="47118" y="48217"/>
                    <a:pt x="47193" y="48167"/>
                    <a:pt x="47193" y="48066"/>
                  </a:cubicBezTo>
                  <a:cubicBezTo>
                    <a:pt x="47519" y="40147"/>
                    <a:pt x="47118" y="32152"/>
                    <a:pt x="47168" y="24207"/>
                  </a:cubicBezTo>
                  <a:cubicBezTo>
                    <a:pt x="47193" y="16237"/>
                    <a:pt x="47269" y="8292"/>
                    <a:pt x="47419" y="347"/>
                  </a:cubicBezTo>
                  <a:cubicBezTo>
                    <a:pt x="47434" y="118"/>
                    <a:pt x="47263" y="0"/>
                    <a:pt x="47088" y="0"/>
                  </a:cubicBezTo>
                  <a:close/>
                </a:path>
              </a:pathLst>
            </a:custGeom>
            <a:solidFill>
              <a:srgbClr val="1C1C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0" name="Google Shape;500;p17"/>
            <p:cNvSpPr/>
            <p:nvPr/>
          </p:nvSpPr>
          <p:spPr>
            <a:xfrm>
              <a:off x="1505775" y="444875"/>
              <a:ext cx="1157925" cy="1185100"/>
            </a:xfrm>
            <a:custGeom>
              <a:avLst/>
              <a:gdLst/>
              <a:ahLst/>
              <a:cxnLst/>
              <a:rect l="l" t="t" r="r" b="b"/>
              <a:pathLst>
                <a:path w="46317" h="47404" extrusionOk="0">
                  <a:moveTo>
                    <a:pt x="19694" y="12839"/>
                  </a:moveTo>
                  <a:cubicBezTo>
                    <a:pt x="25666" y="12839"/>
                    <a:pt x="31640" y="12924"/>
                    <a:pt x="37606" y="12924"/>
                  </a:cubicBezTo>
                  <a:cubicBezTo>
                    <a:pt x="38998" y="12924"/>
                    <a:pt x="40389" y="12919"/>
                    <a:pt x="41780" y="12908"/>
                  </a:cubicBezTo>
                  <a:cubicBezTo>
                    <a:pt x="42031" y="12908"/>
                    <a:pt x="42031" y="13309"/>
                    <a:pt x="41780" y="13309"/>
                  </a:cubicBezTo>
                  <a:cubicBezTo>
                    <a:pt x="40353" y="13295"/>
                    <a:pt x="38925" y="13288"/>
                    <a:pt x="37497" y="13288"/>
                  </a:cubicBezTo>
                  <a:cubicBezTo>
                    <a:pt x="30111" y="13288"/>
                    <a:pt x="22711" y="13452"/>
                    <a:pt x="15319" y="13452"/>
                  </a:cubicBezTo>
                  <a:cubicBezTo>
                    <a:pt x="11840" y="13452"/>
                    <a:pt x="8362" y="13415"/>
                    <a:pt x="4888" y="13309"/>
                  </a:cubicBezTo>
                  <a:cubicBezTo>
                    <a:pt x="4763" y="13309"/>
                    <a:pt x="4763" y="13109"/>
                    <a:pt x="4888" y="13109"/>
                  </a:cubicBezTo>
                  <a:cubicBezTo>
                    <a:pt x="9817" y="12897"/>
                    <a:pt x="14755" y="12839"/>
                    <a:pt x="19694" y="12839"/>
                  </a:cubicBezTo>
                  <a:close/>
                  <a:moveTo>
                    <a:pt x="41778" y="16165"/>
                  </a:moveTo>
                  <a:cubicBezTo>
                    <a:pt x="42081" y="16165"/>
                    <a:pt x="42073" y="16643"/>
                    <a:pt x="41755" y="16667"/>
                  </a:cubicBezTo>
                  <a:cubicBezTo>
                    <a:pt x="33336" y="16859"/>
                    <a:pt x="24820" y="17221"/>
                    <a:pt x="16342" y="17221"/>
                  </a:cubicBezTo>
                  <a:cubicBezTo>
                    <a:pt x="12630" y="17221"/>
                    <a:pt x="8925" y="17151"/>
                    <a:pt x="5239" y="16968"/>
                  </a:cubicBezTo>
                  <a:cubicBezTo>
                    <a:pt x="5113" y="16968"/>
                    <a:pt x="5113" y="16793"/>
                    <a:pt x="5239" y="16793"/>
                  </a:cubicBezTo>
                  <a:cubicBezTo>
                    <a:pt x="17369" y="16166"/>
                    <a:pt x="29625" y="16467"/>
                    <a:pt x="41755" y="16166"/>
                  </a:cubicBezTo>
                  <a:cubicBezTo>
                    <a:pt x="41763" y="16166"/>
                    <a:pt x="41771" y="16165"/>
                    <a:pt x="41778" y="16165"/>
                  </a:cubicBezTo>
                  <a:close/>
                  <a:moveTo>
                    <a:pt x="30937" y="19611"/>
                  </a:moveTo>
                  <a:cubicBezTo>
                    <a:pt x="34361" y="19611"/>
                    <a:pt x="37787" y="19640"/>
                    <a:pt x="41204" y="19725"/>
                  </a:cubicBezTo>
                  <a:cubicBezTo>
                    <a:pt x="41505" y="19750"/>
                    <a:pt x="41505" y="20201"/>
                    <a:pt x="41204" y="20201"/>
                  </a:cubicBezTo>
                  <a:cubicBezTo>
                    <a:pt x="36567" y="20163"/>
                    <a:pt x="31916" y="20110"/>
                    <a:pt x="27273" y="20110"/>
                  </a:cubicBezTo>
                  <a:cubicBezTo>
                    <a:pt x="25867" y="20110"/>
                    <a:pt x="24462" y="20114"/>
                    <a:pt x="23058" y="20126"/>
                  </a:cubicBezTo>
                  <a:cubicBezTo>
                    <a:pt x="18090" y="20167"/>
                    <a:pt x="13089" y="20446"/>
                    <a:pt x="8109" y="20446"/>
                  </a:cubicBezTo>
                  <a:cubicBezTo>
                    <a:pt x="7034" y="20446"/>
                    <a:pt x="5960" y="20433"/>
                    <a:pt x="4888" y="20402"/>
                  </a:cubicBezTo>
                  <a:cubicBezTo>
                    <a:pt x="4737" y="20402"/>
                    <a:pt x="4763" y="20176"/>
                    <a:pt x="4888" y="20176"/>
                  </a:cubicBezTo>
                  <a:cubicBezTo>
                    <a:pt x="10903" y="19575"/>
                    <a:pt x="17018" y="19700"/>
                    <a:pt x="23058" y="19650"/>
                  </a:cubicBezTo>
                  <a:cubicBezTo>
                    <a:pt x="25681" y="19628"/>
                    <a:pt x="28309" y="19611"/>
                    <a:pt x="30937" y="19611"/>
                  </a:cubicBezTo>
                  <a:close/>
                  <a:moveTo>
                    <a:pt x="29043" y="23158"/>
                  </a:moveTo>
                  <a:cubicBezTo>
                    <a:pt x="32026" y="23158"/>
                    <a:pt x="35010" y="23162"/>
                    <a:pt x="37992" y="23162"/>
                  </a:cubicBezTo>
                  <a:cubicBezTo>
                    <a:pt x="39330" y="23162"/>
                    <a:pt x="40668" y="23161"/>
                    <a:pt x="42006" y="23159"/>
                  </a:cubicBezTo>
                  <a:cubicBezTo>
                    <a:pt x="42013" y="23158"/>
                    <a:pt x="42021" y="23158"/>
                    <a:pt x="42028" y="23158"/>
                  </a:cubicBezTo>
                  <a:cubicBezTo>
                    <a:pt x="42357" y="23158"/>
                    <a:pt x="42349" y="23710"/>
                    <a:pt x="42006" y="23710"/>
                  </a:cubicBezTo>
                  <a:cubicBezTo>
                    <a:pt x="33957" y="23743"/>
                    <a:pt x="25897" y="23862"/>
                    <a:pt x="17848" y="23862"/>
                  </a:cubicBezTo>
                  <a:cubicBezTo>
                    <a:pt x="13641" y="23862"/>
                    <a:pt x="9437" y="23830"/>
                    <a:pt x="5239" y="23735"/>
                  </a:cubicBezTo>
                  <a:cubicBezTo>
                    <a:pt x="5038" y="23735"/>
                    <a:pt x="5063" y="23459"/>
                    <a:pt x="5239" y="23434"/>
                  </a:cubicBezTo>
                  <a:cubicBezTo>
                    <a:pt x="13159" y="23191"/>
                    <a:pt x="21101" y="23158"/>
                    <a:pt x="29043" y="23158"/>
                  </a:cubicBezTo>
                  <a:close/>
                  <a:moveTo>
                    <a:pt x="41678" y="26667"/>
                  </a:moveTo>
                  <a:cubicBezTo>
                    <a:pt x="41981" y="26667"/>
                    <a:pt x="41973" y="27144"/>
                    <a:pt x="41655" y="27144"/>
                  </a:cubicBezTo>
                  <a:cubicBezTo>
                    <a:pt x="33375" y="27482"/>
                    <a:pt x="25039" y="27820"/>
                    <a:pt x="16714" y="27820"/>
                  </a:cubicBezTo>
                  <a:cubicBezTo>
                    <a:pt x="12691" y="27820"/>
                    <a:pt x="8672" y="27741"/>
                    <a:pt x="4662" y="27545"/>
                  </a:cubicBezTo>
                  <a:cubicBezTo>
                    <a:pt x="4462" y="27545"/>
                    <a:pt x="4462" y="27219"/>
                    <a:pt x="4662" y="27219"/>
                  </a:cubicBezTo>
                  <a:cubicBezTo>
                    <a:pt x="16993" y="27018"/>
                    <a:pt x="29324" y="27194"/>
                    <a:pt x="41655" y="26668"/>
                  </a:cubicBezTo>
                  <a:cubicBezTo>
                    <a:pt x="41663" y="26667"/>
                    <a:pt x="41671" y="26667"/>
                    <a:pt x="41678" y="26667"/>
                  </a:cubicBezTo>
                  <a:close/>
                  <a:moveTo>
                    <a:pt x="31837" y="30448"/>
                  </a:moveTo>
                  <a:cubicBezTo>
                    <a:pt x="35001" y="30448"/>
                    <a:pt x="38165" y="30457"/>
                    <a:pt x="41329" y="30477"/>
                  </a:cubicBezTo>
                  <a:cubicBezTo>
                    <a:pt x="41605" y="30477"/>
                    <a:pt x="41605" y="30928"/>
                    <a:pt x="41329" y="30928"/>
                  </a:cubicBezTo>
                  <a:cubicBezTo>
                    <a:pt x="33886" y="31036"/>
                    <a:pt x="26444" y="31087"/>
                    <a:pt x="19001" y="31087"/>
                  </a:cubicBezTo>
                  <a:cubicBezTo>
                    <a:pt x="14338" y="31087"/>
                    <a:pt x="9676" y="31067"/>
                    <a:pt x="5013" y="31028"/>
                  </a:cubicBezTo>
                  <a:cubicBezTo>
                    <a:pt x="4763" y="31028"/>
                    <a:pt x="4763" y="30678"/>
                    <a:pt x="5013" y="30653"/>
                  </a:cubicBezTo>
                  <a:cubicBezTo>
                    <a:pt x="13954" y="30523"/>
                    <a:pt x="22895" y="30448"/>
                    <a:pt x="31837" y="30448"/>
                  </a:cubicBezTo>
                  <a:close/>
                  <a:moveTo>
                    <a:pt x="41079" y="33485"/>
                  </a:moveTo>
                  <a:cubicBezTo>
                    <a:pt x="41429" y="33485"/>
                    <a:pt x="41429" y="34011"/>
                    <a:pt x="41079" y="34011"/>
                  </a:cubicBezTo>
                  <a:cubicBezTo>
                    <a:pt x="29149" y="34136"/>
                    <a:pt x="17194" y="34387"/>
                    <a:pt x="5239" y="34487"/>
                  </a:cubicBezTo>
                  <a:cubicBezTo>
                    <a:pt x="4938" y="34487"/>
                    <a:pt x="4938" y="34036"/>
                    <a:pt x="5239" y="34036"/>
                  </a:cubicBezTo>
                  <a:cubicBezTo>
                    <a:pt x="17169" y="33660"/>
                    <a:pt x="29149" y="33560"/>
                    <a:pt x="41079" y="33485"/>
                  </a:cubicBezTo>
                  <a:close/>
                  <a:moveTo>
                    <a:pt x="41079" y="36617"/>
                  </a:moveTo>
                  <a:cubicBezTo>
                    <a:pt x="41404" y="36617"/>
                    <a:pt x="41404" y="37094"/>
                    <a:pt x="41079" y="37094"/>
                  </a:cubicBezTo>
                  <a:cubicBezTo>
                    <a:pt x="30993" y="37304"/>
                    <a:pt x="20855" y="37549"/>
                    <a:pt x="10738" y="37549"/>
                  </a:cubicBezTo>
                  <a:cubicBezTo>
                    <a:pt x="8787" y="37549"/>
                    <a:pt x="6837" y="37540"/>
                    <a:pt x="4888" y="37520"/>
                  </a:cubicBezTo>
                  <a:cubicBezTo>
                    <a:pt x="4612" y="37520"/>
                    <a:pt x="4612" y="37094"/>
                    <a:pt x="4888" y="37094"/>
                  </a:cubicBezTo>
                  <a:cubicBezTo>
                    <a:pt x="16943" y="36693"/>
                    <a:pt x="29023" y="36668"/>
                    <a:pt x="41079" y="36617"/>
                  </a:cubicBezTo>
                  <a:close/>
                  <a:moveTo>
                    <a:pt x="35737" y="40152"/>
                  </a:moveTo>
                  <a:cubicBezTo>
                    <a:pt x="37600" y="40152"/>
                    <a:pt x="39464" y="40188"/>
                    <a:pt x="41329" y="40277"/>
                  </a:cubicBezTo>
                  <a:cubicBezTo>
                    <a:pt x="41722" y="40301"/>
                    <a:pt x="41730" y="40904"/>
                    <a:pt x="41352" y="40904"/>
                  </a:cubicBezTo>
                  <a:cubicBezTo>
                    <a:pt x="41345" y="40904"/>
                    <a:pt x="41337" y="40904"/>
                    <a:pt x="41329" y="40903"/>
                  </a:cubicBezTo>
                  <a:cubicBezTo>
                    <a:pt x="39822" y="40831"/>
                    <a:pt x="38312" y="40801"/>
                    <a:pt x="36801" y="40801"/>
                  </a:cubicBezTo>
                  <a:cubicBezTo>
                    <a:pt x="29527" y="40801"/>
                    <a:pt x="22222" y="41492"/>
                    <a:pt x="14950" y="41492"/>
                  </a:cubicBezTo>
                  <a:cubicBezTo>
                    <a:pt x="11629" y="41492"/>
                    <a:pt x="8314" y="41348"/>
                    <a:pt x="5013" y="40928"/>
                  </a:cubicBezTo>
                  <a:cubicBezTo>
                    <a:pt x="4813" y="40903"/>
                    <a:pt x="4788" y="40602"/>
                    <a:pt x="5013" y="40602"/>
                  </a:cubicBezTo>
                  <a:cubicBezTo>
                    <a:pt x="7338" y="40747"/>
                    <a:pt x="9660" y="40802"/>
                    <a:pt x="11980" y="40802"/>
                  </a:cubicBezTo>
                  <a:cubicBezTo>
                    <a:pt x="19905" y="40802"/>
                    <a:pt x="27810" y="40152"/>
                    <a:pt x="35737" y="40152"/>
                  </a:cubicBezTo>
                  <a:close/>
                  <a:moveTo>
                    <a:pt x="44312" y="1"/>
                  </a:moveTo>
                  <a:lnTo>
                    <a:pt x="44312" y="1"/>
                  </a:lnTo>
                  <a:cubicBezTo>
                    <a:pt x="44756" y="1147"/>
                    <a:pt x="43804" y="2402"/>
                    <a:pt x="42575" y="2402"/>
                  </a:cubicBezTo>
                  <a:cubicBezTo>
                    <a:pt x="42487" y="2402"/>
                    <a:pt x="42397" y="2395"/>
                    <a:pt x="42307" y="2382"/>
                  </a:cubicBezTo>
                  <a:cubicBezTo>
                    <a:pt x="41329" y="2231"/>
                    <a:pt x="40652" y="1103"/>
                    <a:pt x="41079" y="377"/>
                  </a:cubicBezTo>
                  <a:cubicBezTo>
                    <a:pt x="40778" y="352"/>
                    <a:pt x="40477" y="327"/>
                    <a:pt x="40176" y="251"/>
                  </a:cubicBezTo>
                  <a:lnTo>
                    <a:pt x="40176" y="251"/>
                  </a:lnTo>
                  <a:cubicBezTo>
                    <a:pt x="40445" y="1132"/>
                    <a:pt x="39783" y="2108"/>
                    <a:pt x="38796" y="2108"/>
                  </a:cubicBezTo>
                  <a:cubicBezTo>
                    <a:pt x="38772" y="2108"/>
                    <a:pt x="38747" y="2107"/>
                    <a:pt x="38723" y="2106"/>
                  </a:cubicBezTo>
                  <a:cubicBezTo>
                    <a:pt x="37670" y="2056"/>
                    <a:pt x="37144" y="1078"/>
                    <a:pt x="37394" y="201"/>
                  </a:cubicBezTo>
                  <a:lnTo>
                    <a:pt x="37394" y="201"/>
                  </a:lnTo>
                  <a:cubicBezTo>
                    <a:pt x="37094" y="226"/>
                    <a:pt x="36768" y="251"/>
                    <a:pt x="36467" y="276"/>
                  </a:cubicBezTo>
                  <a:cubicBezTo>
                    <a:pt x="36764" y="1168"/>
                    <a:pt x="36131" y="2232"/>
                    <a:pt x="35075" y="2232"/>
                  </a:cubicBezTo>
                  <a:cubicBezTo>
                    <a:pt x="35063" y="2232"/>
                    <a:pt x="35051" y="2232"/>
                    <a:pt x="35038" y="2231"/>
                  </a:cubicBezTo>
                  <a:cubicBezTo>
                    <a:pt x="33885" y="2231"/>
                    <a:pt x="33334" y="1103"/>
                    <a:pt x="33685" y="151"/>
                  </a:cubicBezTo>
                  <a:cubicBezTo>
                    <a:pt x="33334" y="126"/>
                    <a:pt x="33008" y="101"/>
                    <a:pt x="32657" y="76"/>
                  </a:cubicBezTo>
                  <a:lnTo>
                    <a:pt x="32657" y="76"/>
                  </a:lnTo>
                  <a:cubicBezTo>
                    <a:pt x="33134" y="1053"/>
                    <a:pt x="32557" y="2332"/>
                    <a:pt x="31329" y="2432"/>
                  </a:cubicBezTo>
                  <a:cubicBezTo>
                    <a:pt x="31292" y="2434"/>
                    <a:pt x="31255" y="2435"/>
                    <a:pt x="31218" y="2435"/>
                  </a:cubicBezTo>
                  <a:cubicBezTo>
                    <a:pt x="30032" y="2435"/>
                    <a:pt x="29335" y="1272"/>
                    <a:pt x="29675" y="226"/>
                  </a:cubicBezTo>
                  <a:lnTo>
                    <a:pt x="28522" y="226"/>
                  </a:lnTo>
                  <a:cubicBezTo>
                    <a:pt x="29124" y="928"/>
                    <a:pt x="28622" y="2131"/>
                    <a:pt x="27645" y="2382"/>
                  </a:cubicBezTo>
                  <a:cubicBezTo>
                    <a:pt x="27522" y="2407"/>
                    <a:pt x="27391" y="2420"/>
                    <a:pt x="27258" y="2420"/>
                  </a:cubicBezTo>
                  <a:cubicBezTo>
                    <a:pt x="26740" y="2420"/>
                    <a:pt x="26179" y="2224"/>
                    <a:pt x="25840" y="1805"/>
                  </a:cubicBezTo>
                  <a:cubicBezTo>
                    <a:pt x="25439" y="1304"/>
                    <a:pt x="25590" y="753"/>
                    <a:pt x="25840" y="226"/>
                  </a:cubicBezTo>
                  <a:lnTo>
                    <a:pt x="25840" y="226"/>
                  </a:lnTo>
                  <a:cubicBezTo>
                    <a:pt x="25389" y="301"/>
                    <a:pt x="24938" y="301"/>
                    <a:pt x="24462" y="327"/>
                  </a:cubicBezTo>
                  <a:cubicBezTo>
                    <a:pt x="24788" y="1078"/>
                    <a:pt x="23885" y="2181"/>
                    <a:pt x="23008" y="2206"/>
                  </a:cubicBezTo>
                  <a:cubicBezTo>
                    <a:pt x="22985" y="2207"/>
                    <a:pt x="22963" y="2208"/>
                    <a:pt x="22941" y="2208"/>
                  </a:cubicBezTo>
                  <a:cubicBezTo>
                    <a:pt x="21909" y="2208"/>
                    <a:pt x="21412" y="1085"/>
                    <a:pt x="21755" y="226"/>
                  </a:cubicBezTo>
                  <a:cubicBezTo>
                    <a:pt x="21379" y="226"/>
                    <a:pt x="21028" y="226"/>
                    <a:pt x="20652" y="201"/>
                  </a:cubicBezTo>
                  <a:lnTo>
                    <a:pt x="20652" y="201"/>
                  </a:lnTo>
                  <a:cubicBezTo>
                    <a:pt x="21053" y="1078"/>
                    <a:pt x="20552" y="2181"/>
                    <a:pt x="19474" y="2256"/>
                  </a:cubicBezTo>
                  <a:cubicBezTo>
                    <a:pt x="19438" y="2259"/>
                    <a:pt x="19401" y="2260"/>
                    <a:pt x="19366" y="2260"/>
                  </a:cubicBezTo>
                  <a:cubicBezTo>
                    <a:pt x="18210" y="2260"/>
                    <a:pt x="17632" y="1099"/>
                    <a:pt x="18021" y="126"/>
                  </a:cubicBezTo>
                  <a:cubicBezTo>
                    <a:pt x="17519" y="126"/>
                    <a:pt x="17018" y="126"/>
                    <a:pt x="16542" y="101"/>
                  </a:cubicBezTo>
                  <a:lnTo>
                    <a:pt x="16542" y="101"/>
                  </a:lnTo>
                  <a:cubicBezTo>
                    <a:pt x="17093" y="928"/>
                    <a:pt x="16717" y="2231"/>
                    <a:pt x="15565" y="2382"/>
                  </a:cubicBezTo>
                  <a:cubicBezTo>
                    <a:pt x="15459" y="2398"/>
                    <a:pt x="15360" y="2406"/>
                    <a:pt x="15265" y="2406"/>
                  </a:cubicBezTo>
                  <a:cubicBezTo>
                    <a:pt x="14075" y="2406"/>
                    <a:pt x="13722" y="1153"/>
                    <a:pt x="14186" y="201"/>
                  </a:cubicBezTo>
                  <a:lnTo>
                    <a:pt x="14186" y="201"/>
                  </a:lnTo>
                  <a:cubicBezTo>
                    <a:pt x="14019" y="210"/>
                    <a:pt x="13852" y="212"/>
                    <a:pt x="13686" y="212"/>
                  </a:cubicBezTo>
                  <a:cubicBezTo>
                    <a:pt x="13353" y="212"/>
                    <a:pt x="13025" y="201"/>
                    <a:pt x="12707" y="201"/>
                  </a:cubicBezTo>
                  <a:cubicBezTo>
                    <a:pt x="12958" y="602"/>
                    <a:pt x="13008" y="1129"/>
                    <a:pt x="12808" y="1580"/>
                  </a:cubicBezTo>
                  <a:cubicBezTo>
                    <a:pt x="12587" y="2109"/>
                    <a:pt x="12056" y="2425"/>
                    <a:pt x="11505" y="2425"/>
                  </a:cubicBezTo>
                  <a:cubicBezTo>
                    <a:pt x="11430" y="2425"/>
                    <a:pt x="11354" y="2419"/>
                    <a:pt x="11279" y="2407"/>
                  </a:cubicBezTo>
                  <a:cubicBezTo>
                    <a:pt x="10627" y="2332"/>
                    <a:pt x="10076" y="1830"/>
                    <a:pt x="10001" y="1179"/>
                  </a:cubicBezTo>
                  <a:cubicBezTo>
                    <a:pt x="9976" y="803"/>
                    <a:pt x="10101" y="452"/>
                    <a:pt x="10352" y="201"/>
                  </a:cubicBezTo>
                  <a:lnTo>
                    <a:pt x="10352" y="201"/>
                  </a:lnTo>
                  <a:cubicBezTo>
                    <a:pt x="9900" y="276"/>
                    <a:pt x="9474" y="301"/>
                    <a:pt x="9048" y="301"/>
                  </a:cubicBezTo>
                  <a:cubicBezTo>
                    <a:pt x="9299" y="778"/>
                    <a:pt x="9299" y="1379"/>
                    <a:pt x="9073" y="1855"/>
                  </a:cubicBezTo>
                  <a:cubicBezTo>
                    <a:pt x="8811" y="2380"/>
                    <a:pt x="8262" y="2676"/>
                    <a:pt x="7693" y="2676"/>
                  </a:cubicBezTo>
                  <a:cubicBezTo>
                    <a:pt x="7610" y="2676"/>
                    <a:pt x="7527" y="2670"/>
                    <a:pt x="7444" y="2657"/>
                  </a:cubicBezTo>
                  <a:cubicBezTo>
                    <a:pt x="6793" y="2557"/>
                    <a:pt x="6291" y="2081"/>
                    <a:pt x="6241" y="1404"/>
                  </a:cubicBezTo>
                  <a:cubicBezTo>
                    <a:pt x="6191" y="1003"/>
                    <a:pt x="6367" y="502"/>
                    <a:pt x="6667" y="226"/>
                  </a:cubicBezTo>
                  <a:lnTo>
                    <a:pt x="6667" y="226"/>
                  </a:lnTo>
                  <a:cubicBezTo>
                    <a:pt x="6520" y="233"/>
                    <a:pt x="6370" y="236"/>
                    <a:pt x="6220" y="236"/>
                  </a:cubicBezTo>
                  <a:cubicBezTo>
                    <a:pt x="5809" y="236"/>
                    <a:pt x="5392" y="213"/>
                    <a:pt x="4988" y="176"/>
                  </a:cubicBezTo>
                  <a:lnTo>
                    <a:pt x="4988" y="176"/>
                  </a:lnTo>
                  <a:cubicBezTo>
                    <a:pt x="5765" y="1003"/>
                    <a:pt x="5189" y="2532"/>
                    <a:pt x="3961" y="2607"/>
                  </a:cubicBezTo>
                  <a:cubicBezTo>
                    <a:pt x="3896" y="2614"/>
                    <a:pt x="3830" y="2617"/>
                    <a:pt x="3763" y="2617"/>
                  </a:cubicBezTo>
                  <a:cubicBezTo>
                    <a:pt x="3085" y="2617"/>
                    <a:pt x="2350" y="2273"/>
                    <a:pt x="2031" y="1680"/>
                  </a:cubicBezTo>
                  <a:cubicBezTo>
                    <a:pt x="1855" y="1354"/>
                    <a:pt x="1855" y="953"/>
                    <a:pt x="2006" y="652"/>
                  </a:cubicBezTo>
                  <a:lnTo>
                    <a:pt x="2006" y="652"/>
                  </a:lnTo>
                  <a:cubicBezTo>
                    <a:pt x="1790" y="699"/>
                    <a:pt x="1561" y="718"/>
                    <a:pt x="1329" y="718"/>
                  </a:cubicBezTo>
                  <a:cubicBezTo>
                    <a:pt x="941" y="718"/>
                    <a:pt x="547" y="665"/>
                    <a:pt x="201" y="602"/>
                  </a:cubicBezTo>
                  <a:lnTo>
                    <a:pt x="176" y="602"/>
                  </a:lnTo>
                  <a:cubicBezTo>
                    <a:pt x="527" y="6166"/>
                    <a:pt x="652" y="11755"/>
                    <a:pt x="652" y="17369"/>
                  </a:cubicBezTo>
                  <a:cubicBezTo>
                    <a:pt x="652" y="27369"/>
                    <a:pt x="251" y="37419"/>
                    <a:pt x="1" y="47369"/>
                  </a:cubicBezTo>
                  <a:cubicBezTo>
                    <a:pt x="1877" y="47360"/>
                    <a:pt x="3753" y="47357"/>
                    <a:pt x="5629" y="47357"/>
                  </a:cubicBezTo>
                  <a:cubicBezTo>
                    <a:pt x="12383" y="47357"/>
                    <a:pt x="19133" y="47403"/>
                    <a:pt x="25885" y="47403"/>
                  </a:cubicBezTo>
                  <a:cubicBezTo>
                    <a:pt x="32660" y="47403"/>
                    <a:pt x="39436" y="47356"/>
                    <a:pt x="46216" y="47169"/>
                  </a:cubicBezTo>
                  <a:cubicBezTo>
                    <a:pt x="46241" y="47169"/>
                    <a:pt x="46267" y="47194"/>
                    <a:pt x="46317" y="47194"/>
                  </a:cubicBezTo>
                  <a:cubicBezTo>
                    <a:pt x="45815" y="39349"/>
                    <a:pt x="46116" y="31379"/>
                    <a:pt x="46091" y="23510"/>
                  </a:cubicBezTo>
                  <a:cubicBezTo>
                    <a:pt x="46066" y="15690"/>
                    <a:pt x="46116" y="7870"/>
                    <a:pt x="46166" y="51"/>
                  </a:cubicBezTo>
                  <a:lnTo>
                    <a:pt x="46166" y="51"/>
                  </a:lnTo>
                  <a:cubicBezTo>
                    <a:pt x="45946" y="60"/>
                    <a:pt x="45723" y="66"/>
                    <a:pt x="45497" y="66"/>
                  </a:cubicBezTo>
                  <a:cubicBezTo>
                    <a:pt x="45106" y="66"/>
                    <a:pt x="44709" y="48"/>
                    <a:pt x="4431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1" name="Google Shape;501;p17"/>
            <p:cNvSpPr/>
            <p:nvPr/>
          </p:nvSpPr>
          <p:spPr>
            <a:xfrm>
              <a:off x="1631725" y="1023800"/>
              <a:ext cx="932975" cy="17650"/>
            </a:xfrm>
            <a:custGeom>
              <a:avLst/>
              <a:gdLst/>
              <a:ahLst/>
              <a:cxnLst/>
              <a:rect l="l" t="t" r="r" b="b"/>
              <a:pathLst>
                <a:path w="37319" h="706" extrusionOk="0">
                  <a:moveTo>
                    <a:pt x="24005" y="1"/>
                  </a:moveTo>
                  <a:cubicBezTo>
                    <a:pt x="16063" y="1"/>
                    <a:pt x="8121" y="34"/>
                    <a:pt x="201" y="277"/>
                  </a:cubicBezTo>
                  <a:cubicBezTo>
                    <a:pt x="25" y="302"/>
                    <a:pt x="0" y="578"/>
                    <a:pt x="201" y="578"/>
                  </a:cubicBezTo>
                  <a:cubicBezTo>
                    <a:pt x="4399" y="673"/>
                    <a:pt x="8603" y="705"/>
                    <a:pt x="12810" y="705"/>
                  </a:cubicBezTo>
                  <a:cubicBezTo>
                    <a:pt x="20859" y="705"/>
                    <a:pt x="28919" y="586"/>
                    <a:pt x="36968" y="553"/>
                  </a:cubicBezTo>
                  <a:cubicBezTo>
                    <a:pt x="37311" y="553"/>
                    <a:pt x="37319" y="1"/>
                    <a:pt x="36990" y="1"/>
                  </a:cubicBezTo>
                  <a:cubicBezTo>
                    <a:pt x="36983" y="1"/>
                    <a:pt x="36975" y="1"/>
                    <a:pt x="36968" y="2"/>
                  </a:cubicBezTo>
                  <a:cubicBezTo>
                    <a:pt x="35630" y="4"/>
                    <a:pt x="34292" y="5"/>
                    <a:pt x="32954" y="5"/>
                  </a:cubicBezTo>
                  <a:cubicBezTo>
                    <a:pt x="29972" y="5"/>
                    <a:pt x="26988" y="1"/>
                    <a:pt x="24005" y="1"/>
                  </a:cubicBezTo>
                  <a:close/>
                </a:path>
              </a:pathLst>
            </a:custGeom>
            <a:solidFill>
              <a:srgbClr val="1C1C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2" name="Google Shape;502;p17"/>
            <p:cNvSpPr/>
            <p:nvPr/>
          </p:nvSpPr>
          <p:spPr>
            <a:xfrm>
              <a:off x="1633600" y="849000"/>
              <a:ext cx="924200" cy="26400"/>
            </a:xfrm>
            <a:custGeom>
              <a:avLst/>
              <a:gdLst/>
              <a:ahLst/>
              <a:cxnLst/>
              <a:rect l="l" t="t" r="r" b="b"/>
              <a:pathLst>
                <a:path w="36968" h="1056" extrusionOk="0">
                  <a:moveTo>
                    <a:pt x="36665" y="0"/>
                  </a:moveTo>
                  <a:cubicBezTo>
                    <a:pt x="36658" y="0"/>
                    <a:pt x="36650" y="1"/>
                    <a:pt x="36642" y="1"/>
                  </a:cubicBezTo>
                  <a:cubicBezTo>
                    <a:pt x="24512" y="302"/>
                    <a:pt x="12256" y="1"/>
                    <a:pt x="126" y="628"/>
                  </a:cubicBezTo>
                  <a:cubicBezTo>
                    <a:pt x="0" y="628"/>
                    <a:pt x="0" y="803"/>
                    <a:pt x="126" y="803"/>
                  </a:cubicBezTo>
                  <a:cubicBezTo>
                    <a:pt x="3812" y="986"/>
                    <a:pt x="7517" y="1056"/>
                    <a:pt x="11229" y="1056"/>
                  </a:cubicBezTo>
                  <a:cubicBezTo>
                    <a:pt x="19707" y="1056"/>
                    <a:pt x="28223" y="694"/>
                    <a:pt x="36642" y="502"/>
                  </a:cubicBezTo>
                  <a:cubicBezTo>
                    <a:pt x="36960" y="478"/>
                    <a:pt x="36968" y="0"/>
                    <a:pt x="36665" y="0"/>
                  </a:cubicBezTo>
                  <a:close/>
                </a:path>
              </a:pathLst>
            </a:custGeom>
            <a:solidFill>
              <a:srgbClr val="1C1C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3" name="Google Shape;503;p17"/>
            <p:cNvSpPr/>
            <p:nvPr/>
          </p:nvSpPr>
          <p:spPr>
            <a:xfrm>
              <a:off x="1624825" y="765850"/>
              <a:ext cx="931725" cy="15325"/>
            </a:xfrm>
            <a:custGeom>
              <a:avLst/>
              <a:gdLst/>
              <a:ahLst/>
              <a:cxnLst/>
              <a:rect l="l" t="t" r="r" b="b"/>
              <a:pathLst>
                <a:path w="37269" h="613" extrusionOk="0">
                  <a:moveTo>
                    <a:pt x="14932" y="0"/>
                  </a:moveTo>
                  <a:cubicBezTo>
                    <a:pt x="9993" y="0"/>
                    <a:pt x="5055" y="58"/>
                    <a:pt x="126" y="270"/>
                  </a:cubicBezTo>
                  <a:cubicBezTo>
                    <a:pt x="1" y="270"/>
                    <a:pt x="1" y="470"/>
                    <a:pt x="126" y="470"/>
                  </a:cubicBezTo>
                  <a:cubicBezTo>
                    <a:pt x="3600" y="576"/>
                    <a:pt x="7078" y="613"/>
                    <a:pt x="10557" y="613"/>
                  </a:cubicBezTo>
                  <a:cubicBezTo>
                    <a:pt x="17949" y="613"/>
                    <a:pt x="25349" y="449"/>
                    <a:pt x="32735" y="449"/>
                  </a:cubicBezTo>
                  <a:cubicBezTo>
                    <a:pt x="34163" y="449"/>
                    <a:pt x="35591" y="456"/>
                    <a:pt x="37018" y="470"/>
                  </a:cubicBezTo>
                  <a:cubicBezTo>
                    <a:pt x="37269" y="470"/>
                    <a:pt x="37269" y="69"/>
                    <a:pt x="37018" y="69"/>
                  </a:cubicBezTo>
                  <a:cubicBezTo>
                    <a:pt x="35627" y="80"/>
                    <a:pt x="34236" y="85"/>
                    <a:pt x="32844" y="85"/>
                  </a:cubicBezTo>
                  <a:cubicBezTo>
                    <a:pt x="26878" y="85"/>
                    <a:pt x="20904" y="0"/>
                    <a:pt x="14932" y="0"/>
                  </a:cubicBezTo>
                  <a:close/>
                </a:path>
              </a:pathLst>
            </a:custGeom>
            <a:solidFill>
              <a:srgbClr val="1C1C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4" name="Google Shape;504;p17"/>
            <p:cNvSpPr/>
            <p:nvPr/>
          </p:nvSpPr>
          <p:spPr>
            <a:xfrm>
              <a:off x="1617300" y="1111525"/>
              <a:ext cx="938000" cy="28850"/>
            </a:xfrm>
            <a:custGeom>
              <a:avLst/>
              <a:gdLst/>
              <a:ahLst/>
              <a:cxnLst/>
              <a:rect l="l" t="t" r="r" b="b"/>
              <a:pathLst>
                <a:path w="37520" h="1154" extrusionOk="0">
                  <a:moveTo>
                    <a:pt x="37217" y="1"/>
                  </a:moveTo>
                  <a:cubicBezTo>
                    <a:pt x="37210" y="1"/>
                    <a:pt x="37202" y="1"/>
                    <a:pt x="37194" y="2"/>
                  </a:cubicBezTo>
                  <a:cubicBezTo>
                    <a:pt x="24863" y="528"/>
                    <a:pt x="12532" y="352"/>
                    <a:pt x="201" y="553"/>
                  </a:cubicBezTo>
                  <a:cubicBezTo>
                    <a:pt x="1" y="553"/>
                    <a:pt x="1" y="879"/>
                    <a:pt x="201" y="879"/>
                  </a:cubicBezTo>
                  <a:cubicBezTo>
                    <a:pt x="4211" y="1075"/>
                    <a:pt x="8230" y="1154"/>
                    <a:pt x="12253" y="1154"/>
                  </a:cubicBezTo>
                  <a:cubicBezTo>
                    <a:pt x="20578" y="1154"/>
                    <a:pt x="28914" y="816"/>
                    <a:pt x="37194" y="478"/>
                  </a:cubicBezTo>
                  <a:cubicBezTo>
                    <a:pt x="37512" y="478"/>
                    <a:pt x="37520" y="1"/>
                    <a:pt x="37217" y="1"/>
                  </a:cubicBezTo>
                  <a:close/>
                </a:path>
              </a:pathLst>
            </a:custGeom>
            <a:solidFill>
              <a:srgbClr val="1C1C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5" name="Google Shape;505;p17"/>
            <p:cNvSpPr/>
            <p:nvPr/>
          </p:nvSpPr>
          <p:spPr>
            <a:xfrm>
              <a:off x="1624825" y="1206075"/>
              <a:ext cx="921075" cy="16000"/>
            </a:xfrm>
            <a:custGeom>
              <a:avLst/>
              <a:gdLst/>
              <a:ahLst/>
              <a:cxnLst/>
              <a:rect l="l" t="t" r="r" b="b"/>
              <a:pathLst>
                <a:path w="36843" h="640" extrusionOk="0">
                  <a:moveTo>
                    <a:pt x="27075" y="0"/>
                  </a:moveTo>
                  <a:cubicBezTo>
                    <a:pt x="18133" y="0"/>
                    <a:pt x="9192" y="75"/>
                    <a:pt x="251" y="205"/>
                  </a:cubicBezTo>
                  <a:cubicBezTo>
                    <a:pt x="1" y="230"/>
                    <a:pt x="1" y="580"/>
                    <a:pt x="251" y="580"/>
                  </a:cubicBezTo>
                  <a:cubicBezTo>
                    <a:pt x="4914" y="619"/>
                    <a:pt x="9576" y="639"/>
                    <a:pt x="14239" y="639"/>
                  </a:cubicBezTo>
                  <a:cubicBezTo>
                    <a:pt x="21682" y="639"/>
                    <a:pt x="29124" y="588"/>
                    <a:pt x="36567" y="480"/>
                  </a:cubicBezTo>
                  <a:cubicBezTo>
                    <a:pt x="36843" y="480"/>
                    <a:pt x="36843" y="29"/>
                    <a:pt x="36567" y="29"/>
                  </a:cubicBezTo>
                  <a:cubicBezTo>
                    <a:pt x="33403" y="9"/>
                    <a:pt x="30239" y="0"/>
                    <a:pt x="27075" y="0"/>
                  </a:cubicBezTo>
                  <a:close/>
                </a:path>
              </a:pathLst>
            </a:custGeom>
            <a:solidFill>
              <a:srgbClr val="1C1C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6" name="Google Shape;506;p17"/>
            <p:cNvSpPr/>
            <p:nvPr/>
          </p:nvSpPr>
          <p:spPr>
            <a:xfrm>
              <a:off x="1625450" y="1448675"/>
              <a:ext cx="923575" cy="33500"/>
            </a:xfrm>
            <a:custGeom>
              <a:avLst/>
              <a:gdLst/>
              <a:ahLst/>
              <a:cxnLst/>
              <a:rect l="l" t="t" r="r" b="b"/>
              <a:pathLst>
                <a:path w="36943" h="1340" extrusionOk="0">
                  <a:moveTo>
                    <a:pt x="30950" y="0"/>
                  </a:moveTo>
                  <a:cubicBezTo>
                    <a:pt x="23023" y="0"/>
                    <a:pt x="15118" y="650"/>
                    <a:pt x="7193" y="650"/>
                  </a:cubicBezTo>
                  <a:cubicBezTo>
                    <a:pt x="4873" y="650"/>
                    <a:pt x="2551" y="595"/>
                    <a:pt x="226" y="450"/>
                  </a:cubicBezTo>
                  <a:cubicBezTo>
                    <a:pt x="1" y="450"/>
                    <a:pt x="26" y="751"/>
                    <a:pt x="226" y="776"/>
                  </a:cubicBezTo>
                  <a:cubicBezTo>
                    <a:pt x="3527" y="1196"/>
                    <a:pt x="6842" y="1340"/>
                    <a:pt x="10163" y="1340"/>
                  </a:cubicBezTo>
                  <a:cubicBezTo>
                    <a:pt x="17435" y="1340"/>
                    <a:pt x="24740" y="649"/>
                    <a:pt x="32014" y="649"/>
                  </a:cubicBezTo>
                  <a:cubicBezTo>
                    <a:pt x="33525" y="649"/>
                    <a:pt x="35035" y="679"/>
                    <a:pt x="36542" y="751"/>
                  </a:cubicBezTo>
                  <a:cubicBezTo>
                    <a:pt x="36550" y="752"/>
                    <a:pt x="36558" y="752"/>
                    <a:pt x="36565" y="752"/>
                  </a:cubicBezTo>
                  <a:cubicBezTo>
                    <a:pt x="36943" y="752"/>
                    <a:pt x="36935" y="149"/>
                    <a:pt x="36542" y="125"/>
                  </a:cubicBezTo>
                  <a:cubicBezTo>
                    <a:pt x="34677" y="36"/>
                    <a:pt x="32813" y="0"/>
                    <a:pt x="30950" y="0"/>
                  </a:cubicBezTo>
                  <a:close/>
                </a:path>
              </a:pathLst>
            </a:custGeom>
            <a:solidFill>
              <a:srgbClr val="1C1C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7" name="Google Shape;507;p17"/>
            <p:cNvSpPr/>
            <p:nvPr/>
          </p:nvSpPr>
          <p:spPr>
            <a:xfrm>
              <a:off x="1624200" y="934225"/>
              <a:ext cx="919200" cy="21800"/>
            </a:xfrm>
            <a:custGeom>
              <a:avLst/>
              <a:gdLst/>
              <a:ahLst/>
              <a:cxnLst/>
              <a:rect l="l" t="t" r="r" b="b"/>
              <a:pathLst>
                <a:path w="36768" h="872" extrusionOk="0">
                  <a:moveTo>
                    <a:pt x="26200" y="37"/>
                  </a:moveTo>
                  <a:cubicBezTo>
                    <a:pt x="23572" y="37"/>
                    <a:pt x="20944" y="54"/>
                    <a:pt x="18321" y="76"/>
                  </a:cubicBezTo>
                  <a:cubicBezTo>
                    <a:pt x="12281" y="126"/>
                    <a:pt x="6166" y="1"/>
                    <a:pt x="151" y="602"/>
                  </a:cubicBezTo>
                  <a:cubicBezTo>
                    <a:pt x="26" y="602"/>
                    <a:pt x="0" y="828"/>
                    <a:pt x="151" y="828"/>
                  </a:cubicBezTo>
                  <a:cubicBezTo>
                    <a:pt x="1223" y="859"/>
                    <a:pt x="2297" y="872"/>
                    <a:pt x="3372" y="872"/>
                  </a:cubicBezTo>
                  <a:cubicBezTo>
                    <a:pt x="8352" y="872"/>
                    <a:pt x="13353" y="593"/>
                    <a:pt x="18321" y="552"/>
                  </a:cubicBezTo>
                  <a:cubicBezTo>
                    <a:pt x="19725" y="540"/>
                    <a:pt x="21130" y="536"/>
                    <a:pt x="22536" y="536"/>
                  </a:cubicBezTo>
                  <a:cubicBezTo>
                    <a:pt x="27179" y="536"/>
                    <a:pt x="31830" y="589"/>
                    <a:pt x="36467" y="627"/>
                  </a:cubicBezTo>
                  <a:cubicBezTo>
                    <a:pt x="36768" y="627"/>
                    <a:pt x="36768" y="176"/>
                    <a:pt x="36467" y="151"/>
                  </a:cubicBezTo>
                  <a:cubicBezTo>
                    <a:pt x="33050" y="66"/>
                    <a:pt x="29624" y="37"/>
                    <a:pt x="26200" y="37"/>
                  </a:cubicBezTo>
                  <a:close/>
                </a:path>
              </a:pathLst>
            </a:custGeom>
            <a:solidFill>
              <a:srgbClr val="1C1C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8" name="Google Shape;508;p17"/>
            <p:cNvSpPr/>
            <p:nvPr/>
          </p:nvSpPr>
          <p:spPr>
            <a:xfrm>
              <a:off x="1629200" y="1281975"/>
              <a:ext cx="912325" cy="25100"/>
            </a:xfrm>
            <a:custGeom>
              <a:avLst/>
              <a:gdLst/>
              <a:ahLst/>
              <a:cxnLst/>
              <a:rect l="l" t="t" r="r" b="b"/>
              <a:pathLst>
                <a:path w="36493" h="1004" extrusionOk="0">
                  <a:moveTo>
                    <a:pt x="36142" y="1"/>
                  </a:moveTo>
                  <a:cubicBezTo>
                    <a:pt x="24212" y="76"/>
                    <a:pt x="12232" y="176"/>
                    <a:pt x="302" y="552"/>
                  </a:cubicBezTo>
                  <a:cubicBezTo>
                    <a:pt x="1" y="552"/>
                    <a:pt x="1" y="1003"/>
                    <a:pt x="302" y="1003"/>
                  </a:cubicBezTo>
                  <a:cubicBezTo>
                    <a:pt x="12257" y="903"/>
                    <a:pt x="24212" y="652"/>
                    <a:pt x="36142" y="527"/>
                  </a:cubicBezTo>
                  <a:cubicBezTo>
                    <a:pt x="36492" y="527"/>
                    <a:pt x="36492" y="1"/>
                    <a:pt x="36142" y="1"/>
                  </a:cubicBezTo>
                  <a:close/>
                </a:path>
              </a:pathLst>
            </a:custGeom>
            <a:solidFill>
              <a:srgbClr val="1C1C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9" name="Google Shape;509;p17"/>
            <p:cNvSpPr/>
            <p:nvPr/>
          </p:nvSpPr>
          <p:spPr>
            <a:xfrm>
              <a:off x="1621075" y="1360300"/>
              <a:ext cx="919825" cy="23325"/>
            </a:xfrm>
            <a:custGeom>
              <a:avLst/>
              <a:gdLst/>
              <a:ahLst/>
              <a:cxnLst/>
              <a:rect l="l" t="t" r="r" b="b"/>
              <a:pathLst>
                <a:path w="36793" h="933" extrusionOk="0">
                  <a:moveTo>
                    <a:pt x="36467" y="0"/>
                  </a:moveTo>
                  <a:cubicBezTo>
                    <a:pt x="24411" y="51"/>
                    <a:pt x="12331" y="76"/>
                    <a:pt x="276" y="477"/>
                  </a:cubicBezTo>
                  <a:cubicBezTo>
                    <a:pt x="0" y="477"/>
                    <a:pt x="0" y="903"/>
                    <a:pt x="276" y="903"/>
                  </a:cubicBezTo>
                  <a:cubicBezTo>
                    <a:pt x="2225" y="923"/>
                    <a:pt x="4175" y="932"/>
                    <a:pt x="6126" y="932"/>
                  </a:cubicBezTo>
                  <a:cubicBezTo>
                    <a:pt x="16243" y="932"/>
                    <a:pt x="26381" y="687"/>
                    <a:pt x="36467" y="477"/>
                  </a:cubicBezTo>
                  <a:cubicBezTo>
                    <a:pt x="36792" y="477"/>
                    <a:pt x="36792" y="0"/>
                    <a:pt x="36467" y="0"/>
                  </a:cubicBezTo>
                  <a:close/>
                </a:path>
              </a:pathLst>
            </a:custGeom>
            <a:solidFill>
              <a:srgbClr val="1C1C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 Text">
  <p:cSld name="CUSTOM_2">
    <p:spTree>
      <p:nvGrpSpPr>
        <p:cNvPr id="1" name="Shape 510"/>
        <p:cNvGrpSpPr/>
        <p:nvPr/>
      </p:nvGrpSpPr>
      <p:grpSpPr>
        <a:xfrm>
          <a:off x="0" y="0"/>
          <a:ext cx="0" cy="0"/>
          <a:chOff x="0" y="0"/>
          <a:chExt cx="0" cy="0"/>
        </a:xfrm>
      </p:grpSpPr>
      <p:grpSp>
        <p:nvGrpSpPr>
          <p:cNvPr id="511" name="Google Shape;511;p18"/>
          <p:cNvGrpSpPr/>
          <p:nvPr/>
        </p:nvGrpSpPr>
        <p:grpSpPr>
          <a:xfrm>
            <a:off x="-1700" y="329"/>
            <a:ext cx="9147400" cy="5142843"/>
            <a:chOff x="238125" y="854700"/>
            <a:chExt cx="7142500" cy="4015650"/>
          </a:xfrm>
        </p:grpSpPr>
        <p:sp>
          <p:nvSpPr>
            <p:cNvPr id="512" name="Google Shape;512;p18"/>
            <p:cNvSpPr/>
            <p:nvPr/>
          </p:nvSpPr>
          <p:spPr>
            <a:xfrm>
              <a:off x="238125" y="854700"/>
              <a:ext cx="7142500" cy="4015650"/>
            </a:xfrm>
            <a:custGeom>
              <a:avLst/>
              <a:gdLst/>
              <a:ahLst/>
              <a:cxnLst/>
              <a:rect l="l" t="t" r="r" b="b"/>
              <a:pathLst>
                <a:path w="285700" h="160626" extrusionOk="0">
                  <a:moveTo>
                    <a:pt x="5823" y="8897"/>
                  </a:moveTo>
                  <a:cubicBezTo>
                    <a:pt x="6990" y="8897"/>
                    <a:pt x="7943" y="9851"/>
                    <a:pt x="7943" y="11018"/>
                  </a:cubicBezTo>
                  <a:cubicBezTo>
                    <a:pt x="7943" y="12185"/>
                    <a:pt x="6990" y="13139"/>
                    <a:pt x="5823" y="13139"/>
                  </a:cubicBezTo>
                  <a:cubicBezTo>
                    <a:pt x="4656" y="13139"/>
                    <a:pt x="3714" y="12185"/>
                    <a:pt x="3714" y="11018"/>
                  </a:cubicBezTo>
                  <a:cubicBezTo>
                    <a:pt x="3714" y="9851"/>
                    <a:pt x="4656" y="8897"/>
                    <a:pt x="5823" y="8897"/>
                  </a:cubicBezTo>
                  <a:close/>
                  <a:moveTo>
                    <a:pt x="5823" y="20718"/>
                  </a:moveTo>
                  <a:cubicBezTo>
                    <a:pt x="6990" y="20718"/>
                    <a:pt x="7943" y="21660"/>
                    <a:pt x="7943" y="22839"/>
                  </a:cubicBezTo>
                  <a:cubicBezTo>
                    <a:pt x="7943" y="24006"/>
                    <a:pt x="6990" y="24960"/>
                    <a:pt x="5823" y="24960"/>
                  </a:cubicBezTo>
                  <a:cubicBezTo>
                    <a:pt x="4656" y="24960"/>
                    <a:pt x="3714" y="24006"/>
                    <a:pt x="3714" y="22839"/>
                  </a:cubicBezTo>
                  <a:cubicBezTo>
                    <a:pt x="3714" y="21660"/>
                    <a:pt x="4656" y="20718"/>
                    <a:pt x="5823" y="20718"/>
                  </a:cubicBezTo>
                  <a:close/>
                  <a:moveTo>
                    <a:pt x="5823" y="32527"/>
                  </a:moveTo>
                  <a:cubicBezTo>
                    <a:pt x="6990" y="32527"/>
                    <a:pt x="7943" y="33481"/>
                    <a:pt x="7943" y="34648"/>
                  </a:cubicBezTo>
                  <a:cubicBezTo>
                    <a:pt x="7943" y="35827"/>
                    <a:pt x="6990" y="36768"/>
                    <a:pt x="5823" y="36768"/>
                  </a:cubicBezTo>
                  <a:cubicBezTo>
                    <a:pt x="4656" y="36768"/>
                    <a:pt x="3714" y="35827"/>
                    <a:pt x="3714" y="34648"/>
                  </a:cubicBezTo>
                  <a:cubicBezTo>
                    <a:pt x="3714" y="33481"/>
                    <a:pt x="4656" y="32527"/>
                    <a:pt x="5823" y="32527"/>
                  </a:cubicBezTo>
                  <a:close/>
                  <a:moveTo>
                    <a:pt x="5823" y="44348"/>
                  </a:moveTo>
                  <a:cubicBezTo>
                    <a:pt x="6990" y="44348"/>
                    <a:pt x="7943" y="45302"/>
                    <a:pt x="7943" y="46469"/>
                  </a:cubicBezTo>
                  <a:cubicBezTo>
                    <a:pt x="7943" y="47636"/>
                    <a:pt x="6990" y="48589"/>
                    <a:pt x="5823" y="48589"/>
                  </a:cubicBezTo>
                  <a:cubicBezTo>
                    <a:pt x="4656" y="48589"/>
                    <a:pt x="3714" y="47636"/>
                    <a:pt x="3714" y="46469"/>
                  </a:cubicBezTo>
                  <a:cubicBezTo>
                    <a:pt x="3714" y="45302"/>
                    <a:pt x="4656" y="44348"/>
                    <a:pt x="5823" y="44348"/>
                  </a:cubicBezTo>
                  <a:close/>
                  <a:moveTo>
                    <a:pt x="5823" y="56169"/>
                  </a:moveTo>
                  <a:cubicBezTo>
                    <a:pt x="6990" y="56169"/>
                    <a:pt x="7943" y="57110"/>
                    <a:pt x="7943" y="58277"/>
                  </a:cubicBezTo>
                  <a:cubicBezTo>
                    <a:pt x="7943" y="59457"/>
                    <a:pt x="6990" y="60398"/>
                    <a:pt x="5823" y="60398"/>
                  </a:cubicBezTo>
                  <a:cubicBezTo>
                    <a:pt x="4656" y="60398"/>
                    <a:pt x="3714" y="59457"/>
                    <a:pt x="3714" y="58277"/>
                  </a:cubicBezTo>
                  <a:cubicBezTo>
                    <a:pt x="3714" y="57110"/>
                    <a:pt x="4656" y="56169"/>
                    <a:pt x="5823" y="56169"/>
                  </a:cubicBezTo>
                  <a:close/>
                  <a:moveTo>
                    <a:pt x="5823" y="67977"/>
                  </a:moveTo>
                  <a:cubicBezTo>
                    <a:pt x="6990" y="67977"/>
                    <a:pt x="7943" y="68931"/>
                    <a:pt x="7943" y="70098"/>
                  </a:cubicBezTo>
                  <a:cubicBezTo>
                    <a:pt x="7943" y="71265"/>
                    <a:pt x="6990" y="72219"/>
                    <a:pt x="5823" y="72219"/>
                  </a:cubicBezTo>
                  <a:cubicBezTo>
                    <a:pt x="4656" y="72219"/>
                    <a:pt x="3714" y="71265"/>
                    <a:pt x="3714" y="70098"/>
                  </a:cubicBezTo>
                  <a:cubicBezTo>
                    <a:pt x="3714" y="68931"/>
                    <a:pt x="4656" y="67977"/>
                    <a:pt x="5823" y="67977"/>
                  </a:cubicBezTo>
                  <a:close/>
                  <a:moveTo>
                    <a:pt x="5823" y="79798"/>
                  </a:moveTo>
                  <a:cubicBezTo>
                    <a:pt x="6990" y="79798"/>
                    <a:pt x="7943" y="80739"/>
                    <a:pt x="7943" y="81919"/>
                  </a:cubicBezTo>
                  <a:cubicBezTo>
                    <a:pt x="7943" y="83086"/>
                    <a:pt x="6990" y="84027"/>
                    <a:pt x="5823" y="84027"/>
                  </a:cubicBezTo>
                  <a:cubicBezTo>
                    <a:pt x="4656" y="84027"/>
                    <a:pt x="3714" y="83086"/>
                    <a:pt x="3714" y="81919"/>
                  </a:cubicBezTo>
                  <a:cubicBezTo>
                    <a:pt x="3714" y="80739"/>
                    <a:pt x="4656" y="79798"/>
                    <a:pt x="5823" y="79798"/>
                  </a:cubicBezTo>
                  <a:close/>
                  <a:moveTo>
                    <a:pt x="5823" y="91607"/>
                  </a:moveTo>
                  <a:cubicBezTo>
                    <a:pt x="6990" y="91607"/>
                    <a:pt x="7943" y="92560"/>
                    <a:pt x="7943" y="93727"/>
                  </a:cubicBezTo>
                  <a:cubicBezTo>
                    <a:pt x="7943" y="94895"/>
                    <a:pt x="6990" y="95848"/>
                    <a:pt x="5823" y="95848"/>
                  </a:cubicBezTo>
                  <a:cubicBezTo>
                    <a:pt x="4656" y="95848"/>
                    <a:pt x="3714" y="94895"/>
                    <a:pt x="3714" y="93727"/>
                  </a:cubicBezTo>
                  <a:cubicBezTo>
                    <a:pt x="3714" y="92560"/>
                    <a:pt x="4656" y="91607"/>
                    <a:pt x="5823" y="91607"/>
                  </a:cubicBezTo>
                  <a:close/>
                  <a:moveTo>
                    <a:pt x="5823" y="103428"/>
                  </a:moveTo>
                  <a:cubicBezTo>
                    <a:pt x="6990" y="103428"/>
                    <a:pt x="7943" y="104381"/>
                    <a:pt x="7943" y="105548"/>
                  </a:cubicBezTo>
                  <a:cubicBezTo>
                    <a:pt x="7943" y="106716"/>
                    <a:pt x="6990" y="107669"/>
                    <a:pt x="5823" y="107669"/>
                  </a:cubicBezTo>
                  <a:cubicBezTo>
                    <a:pt x="4656" y="107669"/>
                    <a:pt x="3714" y="106716"/>
                    <a:pt x="3714" y="105548"/>
                  </a:cubicBezTo>
                  <a:cubicBezTo>
                    <a:pt x="3714" y="104381"/>
                    <a:pt x="4656" y="103428"/>
                    <a:pt x="5823" y="103428"/>
                  </a:cubicBezTo>
                  <a:close/>
                  <a:moveTo>
                    <a:pt x="5823" y="115249"/>
                  </a:moveTo>
                  <a:cubicBezTo>
                    <a:pt x="6990" y="115249"/>
                    <a:pt x="7943" y="116190"/>
                    <a:pt x="7943" y="117357"/>
                  </a:cubicBezTo>
                  <a:cubicBezTo>
                    <a:pt x="7943" y="118536"/>
                    <a:pt x="6990" y="119478"/>
                    <a:pt x="5823" y="119478"/>
                  </a:cubicBezTo>
                  <a:cubicBezTo>
                    <a:pt x="4656" y="119478"/>
                    <a:pt x="3714" y="118536"/>
                    <a:pt x="3714" y="117357"/>
                  </a:cubicBezTo>
                  <a:cubicBezTo>
                    <a:pt x="3714" y="116190"/>
                    <a:pt x="4656" y="115249"/>
                    <a:pt x="5823" y="115249"/>
                  </a:cubicBezTo>
                  <a:close/>
                  <a:moveTo>
                    <a:pt x="5823" y="127057"/>
                  </a:moveTo>
                  <a:cubicBezTo>
                    <a:pt x="6990" y="127057"/>
                    <a:pt x="7943" y="128011"/>
                    <a:pt x="7943" y="129178"/>
                  </a:cubicBezTo>
                  <a:cubicBezTo>
                    <a:pt x="7943" y="130345"/>
                    <a:pt x="6990" y="131299"/>
                    <a:pt x="5823" y="131299"/>
                  </a:cubicBezTo>
                  <a:cubicBezTo>
                    <a:pt x="4656" y="131299"/>
                    <a:pt x="3714" y="130345"/>
                    <a:pt x="3714" y="129178"/>
                  </a:cubicBezTo>
                  <a:cubicBezTo>
                    <a:pt x="3714" y="128011"/>
                    <a:pt x="4656" y="127057"/>
                    <a:pt x="5823" y="127057"/>
                  </a:cubicBezTo>
                  <a:close/>
                  <a:moveTo>
                    <a:pt x="5823" y="138878"/>
                  </a:moveTo>
                  <a:cubicBezTo>
                    <a:pt x="6990" y="138878"/>
                    <a:pt x="7943" y="139819"/>
                    <a:pt x="7943" y="140999"/>
                  </a:cubicBezTo>
                  <a:cubicBezTo>
                    <a:pt x="7943" y="142166"/>
                    <a:pt x="6990" y="143107"/>
                    <a:pt x="5823" y="143107"/>
                  </a:cubicBezTo>
                  <a:cubicBezTo>
                    <a:pt x="4656" y="143107"/>
                    <a:pt x="3714" y="142166"/>
                    <a:pt x="3714" y="140999"/>
                  </a:cubicBezTo>
                  <a:cubicBezTo>
                    <a:pt x="3714" y="139819"/>
                    <a:pt x="4656" y="138878"/>
                    <a:pt x="5823" y="138878"/>
                  </a:cubicBezTo>
                  <a:close/>
                  <a:moveTo>
                    <a:pt x="5823" y="150687"/>
                  </a:moveTo>
                  <a:cubicBezTo>
                    <a:pt x="6990" y="150687"/>
                    <a:pt x="7943" y="151640"/>
                    <a:pt x="7943" y="152807"/>
                  </a:cubicBezTo>
                  <a:cubicBezTo>
                    <a:pt x="7943" y="153974"/>
                    <a:pt x="6990" y="154928"/>
                    <a:pt x="5823" y="154928"/>
                  </a:cubicBezTo>
                  <a:cubicBezTo>
                    <a:pt x="4656" y="154928"/>
                    <a:pt x="3714" y="153974"/>
                    <a:pt x="3714" y="152807"/>
                  </a:cubicBezTo>
                  <a:cubicBezTo>
                    <a:pt x="3714" y="151640"/>
                    <a:pt x="4656" y="150687"/>
                    <a:pt x="5823" y="150687"/>
                  </a:cubicBezTo>
                  <a:close/>
                  <a:moveTo>
                    <a:pt x="0" y="0"/>
                  </a:moveTo>
                  <a:lnTo>
                    <a:pt x="0" y="160625"/>
                  </a:lnTo>
                  <a:lnTo>
                    <a:pt x="285700" y="160625"/>
                  </a:lnTo>
                  <a:lnTo>
                    <a:pt x="285700"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3" name="Google Shape;513;p18"/>
            <p:cNvSpPr/>
            <p:nvPr/>
          </p:nvSpPr>
          <p:spPr>
            <a:xfrm>
              <a:off x="561875" y="2486675"/>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4" name="Google Shape;514;p18"/>
            <p:cNvSpPr/>
            <p:nvPr/>
          </p:nvSpPr>
          <p:spPr>
            <a:xfrm>
              <a:off x="561875" y="2694675"/>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5" name="Google Shape;515;p18"/>
            <p:cNvSpPr/>
            <p:nvPr/>
          </p:nvSpPr>
          <p:spPr>
            <a:xfrm>
              <a:off x="561875" y="28923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6" name="Google Shape;516;p18"/>
            <p:cNvSpPr/>
            <p:nvPr/>
          </p:nvSpPr>
          <p:spPr>
            <a:xfrm>
              <a:off x="561875" y="310000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7" name="Google Shape;517;p18"/>
            <p:cNvSpPr/>
            <p:nvPr/>
          </p:nvSpPr>
          <p:spPr>
            <a:xfrm>
              <a:off x="561875" y="16757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8" name="Google Shape;518;p18"/>
            <p:cNvSpPr/>
            <p:nvPr/>
          </p:nvSpPr>
          <p:spPr>
            <a:xfrm>
              <a:off x="561875" y="188370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9" name="Google Shape;519;p18"/>
            <p:cNvSpPr/>
            <p:nvPr/>
          </p:nvSpPr>
          <p:spPr>
            <a:xfrm>
              <a:off x="561875" y="208135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0" name="Google Shape;520;p18"/>
            <p:cNvSpPr/>
            <p:nvPr/>
          </p:nvSpPr>
          <p:spPr>
            <a:xfrm>
              <a:off x="561875" y="228902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1" name="Google Shape;521;p18"/>
            <p:cNvSpPr/>
            <p:nvPr/>
          </p:nvSpPr>
          <p:spPr>
            <a:xfrm>
              <a:off x="561875" y="147805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2" name="Google Shape;522;p18"/>
            <p:cNvSpPr/>
            <p:nvPr/>
          </p:nvSpPr>
          <p:spPr>
            <a:xfrm>
              <a:off x="561875" y="41086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3" name="Google Shape;523;p18"/>
            <p:cNvSpPr/>
            <p:nvPr/>
          </p:nvSpPr>
          <p:spPr>
            <a:xfrm>
              <a:off x="561875" y="43166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4" name="Google Shape;524;p18"/>
            <p:cNvSpPr/>
            <p:nvPr/>
          </p:nvSpPr>
          <p:spPr>
            <a:xfrm>
              <a:off x="561875" y="451425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5" name="Google Shape;525;p18"/>
            <p:cNvSpPr/>
            <p:nvPr/>
          </p:nvSpPr>
          <p:spPr>
            <a:xfrm>
              <a:off x="561875" y="3297650"/>
              <a:ext cx="6818750" cy="0"/>
            </a:xfrm>
            <a:custGeom>
              <a:avLst/>
              <a:gdLst/>
              <a:ahLst/>
              <a:cxnLst/>
              <a:rect l="l" t="t" r="r" b="b"/>
              <a:pathLst>
                <a:path w="272750"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6" name="Google Shape;526;p18"/>
            <p:cNvSpPr/>
            <p:nvPr/>
          </p:nvSpPr>
          <p:spPr>
            <a:xfrm>
              <a:off x="561875" y="350562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7" name="Google Shape;527;p18"/>
            <p:cNvSpPr/>
            <p:nvPr/>
          </p:nvSpPr>
          <p:spPr>
            <a:xfrm>
              <a:off x="561875" y="370327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8" name="Google Shape;528;p18"/>
            <p:cNvSpPr/>
            <p:nvPr/>
          </p:nvSpPr>
          <p:spPr>
            <a:xfrm>
              <a:off x="561875" y="391095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9" name="Google Shape;529;p18"/>
            <p:cNvSpPr/>
            <p:nvPr/>
          </p:nvSpPr>
          <p:spPr>
            <a:xfrm>
              <a:off x="514825" y="859725"/>
              <a:ext cx="25" cy="4005275"/>
            </a:xfrm>
            <a:custGeom>
              <a:avLst/>
              <a:gdLst/>
              <a:ahLst/>
              <a:cxnLst/>
              <a:rect l="l" t="t" r="r" b="b"/>
              <a:pathLst>
                <a:path w="1" h="160211" fill="none" extrusionOk="0">
                  <a:moveTo>
                    <a:pt x="0" y="0"/>
                  </a:moveTo>
                  <a:lnTo>
                    <a:pt x="0" y="160211"/>
                  </a:lnTo>
                </a:path>
              </a:pathLst>
            </a:custGeom>
            <a:noFill/>
            <a:ln w="7850" cap="flat" cmpd="sng">
              <a:solidFill>
                <a:srgbClr val="6D9EEB"/>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0" name="Google Shape;530;p18"/>
            <p:cNvSpPr/>
            <p:nvPr/>
          </p:nvSpPr>
          <p:spPr>
            <a:xfrm>
              <a:off x="563750" y="859725"/>
              <a:ext cx="25" cy="4005275"/>
            </a:xfrm>
            <a:custGeom>
              <a:avLst/>
              <a:gdLst/>
              <a:ahLst/>
              <a:cxnLst/>
              <a:rect l="l" t="t" r="r" b="b"/>
              <a:pathLst>
                <a:path w="1" h="160211" fill="none" extrusionOk="0">
                  <a:moveTo>
                    <a:pt x="1" y="0"/>
                  </a:moveTo>
                  <a:lnTo>
                    <a:pt x="1" y="160211"/>
                  </a:lnTo>
                </a:path>
              </a:pathLst>
            </a:custGeom>
            <a:noFill/>
            <a:ln w="7850" cap="flat" cmpd="sng">
              <a:solidFill>
                <a:srgbClr val="6D9EEB"/>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31" name="Google Shape;531;p18"/>
          <p:cNvSpPr txBox="1">
            <a:spLocks noGrp="1"/>
          </p:cNvSpPr>
          <p:nvPr>
            <p:ph type="subTitle" idx="1"/>
          </p:nvPr>
        </p:nvSpPr>
        <p:spPr>
          <a:xfrm>
            <a:off x="890100" y="1760244"/>
            <a:ext cx="7533900" cy="27771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600"/>
              <a:buChar char="●"/>
              <a:defRPr sz="1600"/>
            </a:lvl1pPr>
            <a:lvl2pPr lvl="1" algn="ctr" rtl="0">
              <a:lnSpc>
                <a:spcPct val="100000"/>
              </a:lnSpc>
              <a:spcBef>
                <a:spcPts val="0"/>
              </a:spcBef>
              <a:spcAft>
                <a:spcPts val="0"/>
              </a:spcAft>
              <a:buSzPts val="2800"/>
              <a:buChar char="○"/>
              <a:defRPr sz="2800"/>
            </a:lvl2pPr>
            <a:lvl3pPr lvl="2" algn="ctr" rtl="0">
              <a:lnSpc>
                <a:spcPct val="100000"/>
              </a:lnSpc>
              <a:spcBef>
                <a:spcPts val="0"/>
              </a:spcBef>
              <a:spcAft>
                <a:spcPts val="0"/>
              </a:spcAft>
              <a:buSzPts val="2800"/>
              <a:buChar char="■"/>
              <a:defRPr sz="2800"/>
            </a:lvl3pPr>
            <a:lvl4pPr lvl="3" algn="ctr" rtl="0">
              <a:lnSpc>
                <a:spcPct val="100000"/>
              </a:lnSpc>
              <a:spcBef>
                <a:spcPts val="0"/>
              </a:spcBef>
              <a:spcAft>
                <a:spcPts val="0"/>
              </a:spcAft>
              <a:buSzPts val="2800"/>
              <a:buChar char="●"/>
              <a:defRPr sz="2800"/>
            </a:lvl4pPr>
            <a:lvl5pPr lvl="4" algn="ctr" rtl="0">
              <a:lnSpc>
                <a:spcPct val="100000"/>
              </a:lnSpc>
              <a:spcBef>
                <a:spcPts val="0"/>
              </a:spcBef>
              <a:spcAft>
                <a:spcPts val="0"/>
              </a:spcAft>
              <a:buSzPts val="2800"/>
              <a:buChar char="○"/>
              <a:defRPr sz="2800"/>
            </a:lvl5pPr>
            <a:lvl6pPr lvl="5" algn="ctr" rtl="0">
              <a:lnSpc>
                <a:spcPct val="100000"/>
              </a:lnSpc>
              <a:spcBef>
                <a:spcPts val="0"/>
              </a:spcBef>
              <a:spcAft>
                <a:spcPts val="0"/>
              </a:spcAft>
              <a:buSzPts val="2800"/>
              <a:buChar char="■"/>
              <a:defRPr sz="2800"/>
            </a:lvl6pPr>
            <a:lvl7pPr lvl="6" algn="ctr" rtl="0">
              <a:lnSpc>
                <a:spcPct val="100000"/>
              </a:lnSpc>
              <a:spcBef>
                <a:spcPts val="0"/>
              </a:spcBef>
              <a:spcAft>
                <a:spcPts val="0"/>
              </a:spcAft>
              <a:buSzPts val="2800"/>
              <a:buChar char="●"/>
              <a:defRPr sz="2800"/>
            </a:lvl7pPr>
            <a:lvl8pPr lvl="7" algn="ctr" rtl="0">
              <a:lnSpc>
                <a:spcPct val="100000"/>
              </a:lnSpc>
              <a:spcBef>
                <a:spcPts val="0"/>
              </a:spcBef>
              <a:spcAft>
                <a:spcPts val="0"/>
              </a:spcAft>
              <a:buSzPts val="2800"/>
              <a:buChar char="○"/>
              <a:defRPr sz="2800"/>
            </a:lvl8pPr>
            <a:lvl9pPr lvl="8" algn="ctr" rtl="0">
              <a:lnSpc>
                <a:spcPct val="100000"/>
              </a:lnSpc>
              <a:spcBef>
                <a:spcPts val="0"/>
              </a:spcBef>
              <a:spcAft>
                <a:spcPts val="0"/>
              </a:spcAft>
              <a:buSzPts val="2800"/>
              <a:buChar char="■"/>
              <a:defRPr sz="2800"/>
            </a:lvl9pPr>
          </a:lstStyle>
          <a:p>
            <a:endParaRPr/>
          </a:p>
        </p:txBody>
      </p:sp>
      <p:sp>
        <p:nvSpPr>
          <p:cNvPr id="532" name="Google Shape;532;p18"/>
          <p:cNvSpPr txBox="1">
            <a:spLocks noGrp="1"/>
          </p:cNvSpPr>
          <p:nvPr>
            <p:ph type="title"/>
          </p:nvPr>
        </p:nvSpPr>
        <p:spPr>
          <a:xfrm>
            <a:off x="4572000" y="540000"/>
            <a:ext cx="3852000" cy="1037100"/>
          </a:xfrm>
          <a:prstGeom prst="rect">
            <a:avLst/>
          </a:prstGeom>
        </p:spPr>
        <p:txBody>
          <a:bodyPr spcFirstLastPara="1" wrap="square" lIns="0" tIns="0" rIns="0" bIns="0" anchor="t" anchorCtr="0">
            <a:noAutofit/>
          </a:bodyPr>
          <a:lstStyle>
            <a:lvl1pPr lvl="0" algn="r" rtl="0">
              <a:spcBef>
                <a:spcPts val="0"/>
              </a:spcBef>
              <a:spcAft>
                <a:spcPts val="0"/>
              </a:spcAft>
              <a:buSzPts val="30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rgbClr val="FFFFFF"/>
        </a:solidFill>
        <a:effectLst/>
      </p:bgPr>
    </p:bg>
    <p:spTree>
      <p:nvGrpSpPr>
        <p:cNvPr id="1" name="Shape 782"/>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rgbClr val="FFFFFF"/>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20000" y="540000"/>
            <a:ext cx="7704000" cy="572700"/>
          </a:xfrm>
          <a:prstGeom prst="rect">
            <a:avLst/>
          </a:prstGeom>
          <a:noFill/>
          <a:ln>
            <a:noFill/>
          </a:ln>
        </p:spPr>
        <p:txBody>
          <a:bodyPr spcFirstLastPara="1" wrap="square" lIns="0" tIns="0" rIns="0" bIns="0" anchor="t" anchorCtr="0">
            <a:noAutofit/>
          </a:bodyPr>
          <a:lstStyle>
            <a:lvl1pPr lvl="0">
              <a:spcBef>
                <a:spcPts val="0"/>
              </a:spcBef>
              <a:spcAft>
                <a:spcPts val="0"/>
              </a:spcAft>
              <a:buClr>
                <a:schemeClr val="dk1"/>
              </a:buClr>
              <a:buSzPts val="3000"/>
              <a:buFont typeface="Itim"/>
              <a:buNone/>
              <a:defRPr sz="3000" b="1">
                <a:solidFill>
                  <a:schemeClr val="dk1"/>
                </a:solidFill>
                <a:latin typeface="Itim"/>
                <a:ea typeface="Itim"/>
                <a:cs typeface="Itim"/>
                <a:sym typeface="Itim"/>
              </a:defRPr>
            </a:lvl1pPr>
            <a:lvl2pPr lvl="1">
              <a:spcBef>
                <a:spcPts val="0"/>
              </a:spcBef>
              <a:spcAft>
                <a:spcPts val="0"/>
              </a:spcAft>
              <a:buClr>
                <a:schemeClr val="dk1"/>
              </a:buClr>
              <a:buSzPts val="2800"/>
              <a:buFont typeface="Itim"/>
              <a:buNone/>
              <a:defRPr sz="2800" b="1">
                <a:solidFill>
                  <a:schemeClr val="dk1"/>
                </a:solidFill>
                <a:latin typeface="Itim"/>
                <a:ea typeface="Itim"/>
                <a:cs typeface="Itim"/>
                <a:sym typeface="Itim"/>
              </a:defRPr>
            </a:lvl2pPr>
            <a:lvl3pPr lvl="2">
              <a:spcBef>
                <a:spcPts val="0"/>
              </a:spcBef>
              <a:spcAft>
                <a:spcPts val="0"/>
              </a:spcAft>
              <a:buClr>
                <a:schemeClr val="dk1"/>
              </a:buClr>
              <a:buSzPts val="2800"/>
              <a:buFont typeface="Itim"/>
              <a:buNone/>
              <a:defRPr sz="2800" b="1">
                <a:solidFill>
                  <a:schemeClr val="dk1"/>
                </a:solidFill>
                <a:latin typeface="Itim"/>
                <a:ea typeface="Itim"/>
                <a:cs typeface="Itim"/>
                <a:sym typeface="Itim"/>
              </a:defRPr>
            </a:lvl3pPr>
            <a:lvl4pPr lvl="3">
              <a:spcBef>
                <a:spcPts val="0"/>
              </a:spcBef>
              <a:spcAft>
                <a:spcPts val="0"/>
              </a:spcAft>
              <a:buClr>
                <a:schemeClr val="dk1"/>
              </a:buClr>
              <a:buSzPts val="2800"/>
              <a:buFont typeface="Itim"/>
              <a:buNone/>
              <a:defRPr sz="2800" b="1">
                <a:solidFill>
                  <a:schemeClr val="dk1"/>
                </a:solidFill>
                <a:latin typeface="Itim"/>
                <a:ea typeface="Itim"/>
                <a:cs typeface="Itim"/>
                <a:sym typeface="Itim"/>
              </a:defRPr>
            </a:lvl4pPr>
            <a:lvl5pPr lvl="4">
              <a:spcBef>
                <a:spcPts val="0"/>
              </a:spcBef>
              <a:spcAft>
                <a:spcPts val="0"/>
              </a:spcAft>
              <a:buClr>
                <a:schemeClr val="dk1"/>
              </a:buClr>
              <a:buSzPts val="2800"/>
              <a:buFont typeface="Itim"/>
              <a:buNone/>
              <a:defRPr sz="2800" b="1">
                <a:solidFill>
                  <a:schemeClr val="dk1"/>
                </a:solidFill>
                <a:latin typeface="Itim"/>
                <a:ea typeface="Itim"/>
                <a:cs typeface="Itim"/>
                <a:sym typeface="Itim"/>
              </a:defRPr>
            </a:lvl5pPr>
            <a:lvl6pPr lvl="5">
              <a:spcBef>
                <a:spcPts val="0"/>
              </a:spcBef>
              <a:spcAft>
                <a:spcPts val="0"/>
              </a:spcAft>
              <a:buClr>
                <a:schemeClr val="dk1"/>
              </a:buClr>
              <a:buSzPts val="2800"/>
              <a:buFont typeface="Itim"/>
              <a:buNone/>
              <a:defRPr sz="2800" b="1">
                <a:solidFill>
                  <a:schemeClr val="dk1"/>
                </a:solidFill>
                <a:latin typeface="Itim"/>
                <a:ea typeface="Itim"/>
                <a:cs typeface="Itim"/>
                <a:sym typeface="Itim"/>
              </a:defRPr>
            </a:lvl6pPr>
            <a:lvl7pPr lvl="6">
              <a:spcBef>
                <a:spcPts val="0"/>
              </a:spcBef>
              <a:spcAft>
                <a:spcPts val="0"/>
              </a:spcAft>
              <a:buClr>
                <a:schemeClr val="dk1"/>
              </a:buClr>
              <a:buSzPts val="2800"/>
              <a:buFont typeface="Itim"/>
              <a:buNone/>
              <a:defRPr sz="2800" b="1">
                <a:solidFill>
                  <a:schemeClr val="dk1"/>
                </a:solidFill>
                <a:latin typeface="Itim"/>
                <a:ea typeface="Itim"/>
                <a:cs typeface="Itim"/>
                <a:sym typeface="Itim"/>
              </a:defRPr>
            </a:lvl7pPr>
            <a:lvl8pPr lvl="7">
              <a:spcBef>
                <a:spcPts val="0"/>
              </a:spcBef>
              <a:spcAft>
                <a:spcPts val="0"/>
              </a:spcAft>
              <a:buClr>
                <a:schemeClr val="dk1"/>
              </a:buClr>
              <a:buSzPts val="2800"/>
              <a:buFont typeface="Itim"/>
              <a:buNone/>
              <a:defRPr sz="2800" b="1">
                <a:solidFill>
                  <a:schemeClr val="dk1"/>
                </a:solidFill>
                <a:latin typeface="Itim"/>
                <a:ea typeface="Itim"/>
                <a:cs typeface="Itim"/>
                <a:sym typeface="Itim"/>
              </a:defRPr>
            </a:lvl8pPr>
            <a:lvl9pPr lvl="8">
              <a:spcBef>
                <a:spcPts val="0"/>
              </a:spcBef>
              <a:spcAft>
                <a:spcPts val="0"/>
              </a:spcAft>
              <a:buClr>
                <a:schemeClr val="dk1"/>
              </a:buClr>
              <a:buSzPts val="2800"/>
              <a:buFont typeface="Itim"/>
              <a:buNone/>
              <a:defRPr sz="2800" b="1">
                <a:solidFill>
                  <a:schemeClr val="dk1"/>
                </a:solidFill>
                <a:latin typeface="Itim"/>
                <a:ea typeface="Itim"/>
                <a:cs typeface="Itim"/>
                <a:sym typeface="Itim"/>
              </a:defRPr>
            </a:lvl9pPr>
          </a:lstStyle>
          <a:p>
            <a:endParaRPr/>
          </a:p>
        </p:txBody>
      </p:sp>
      <p:sp>
        <p:nvSpPr>
          <p:cNvPr id="7" name="Google Shape;7;p1"/>
          <p:cNvSpPr txBox="1">
            <a:spLocks noGrp="1"/>
          </p:cNvSpPr>
          <p:nvPr>
            <p:ph type="body" idx="1"/>
          </p:nvPr>
        </p:nvSpPr>
        <p:spPr>
          <a:xfrm>
            <a:off x="720000" y="1187100"/>
            <a:ext cx="7704000" cy="3416400"/>
          </a:xfrm>
          <a:prstGeom prst="rect">
            <a:avLst/>
          </a:prstGeom>
          <a:noFill/>
          <a:ln>
            <a:noFill/>
          </a:ln>
        </p:spPr>
        <p:txBody>
          <a:bodyPr spcFirstLastPara="1" wrap="square" lIns="91425" tIns="91425" rIns="91425" bIns="91425" anchor="t" anchorCtr="0">
            <a:noAutofit/>
          </a:bodyPr>
          <a:lstStyle>
            <a:lvl1pPr marL="457200" lvl="0" indent="-330200">
              <a:lnSpc>
                <a:spcPct val="115000"/>
              </a:lnSpc>
              <a:spcBef>
                <a:spcPts val="0"/>
              </a:spcBef>
              <a:spcAft>
                <a:spcPts val="0"/>
              </a:spcAft>
              <a:buClr>
                <a:schemeClr val="dk2"/>
              </a:buClr>
              <a:buSzPts val="1600"/>
              <a:buFont typeface="Muli"/>
              <a:buChar char="●"/>
              <a:defRPr sz="1600">
                <a:solidFill>
                  <a:schemeClr val="dk2"/>
                </a:solidFill>
                <a:latin typeface="Muli"/>
                <a:ea typeface="Muli"/>
                <a:cs typeface="Muli"/>
                <a:sym typeface="Muli"/>
              </a:defRPr>
            </a:lvl1pPr>
            <a:lvl2pPr marL="914400" lvl="1" indent="-330200">
              <a:lnSpc>
                <a:spcPct val="115000"/>
              </a:lnSpc>
              <a:spcBef>
                <a:spcPts val="1600"/>
              </a:spcBef>
              <a:spcAft>
                <a:spcPts val="0"/>
              </a:spcAft>
              <a:buClr>
                <a:schemeClr val="dk2"/>
              </a:buClr>
              <a:buSzPts val="1600"/>
              <a:buFont typeface="Muli"/>
              <a:buChar char="○"/>
              <a:defRPr sz="1600">
                <a:solidFill>
                  <a:schemeClr val="dk2"/>
                </a:solidFill>
                <a:latin typeface="Muli"/>
                <a:ea typeface="Muli"/>
                <a:cs typeface="Muli"/>
                <a:sym typeface="Muli"/>
              </a:defRPr>
            </a:lvl2pPr>
            <a:lvl3pPr marL="1371600" lvl="2" indent="-330200">
              <a:lnSpc>
                <a:spcPct val="115000"/>
              </a:lnSpc>
              <a:spcBef>
                <a:spcPts val="1600"/>
              </a:spcBef>
              <a:spcAft>
                <a:spcPts val="0"/>
              </a:spcAft>
              <a:buClr>
                <a:schemeClr val="dk2"/>
              </a:buClr>
              <a:buSzPts val="1600"/>
              <a:buFont typeface="Muli"/>
              <a:buChar char="■"/>
              <a:defRPr sz="1600">
                <a:solidFill>
                  <a:schemeClr val="dk2"/>
                </a:solidFill>
                <a:latin typeface="Muli"/>
                <a:ea typeface="Muli"/>
                <a:cs typeface="Muli"/>
                <a:sym typeface="Muli"/>
              </a:defRPr>
            </a:lvl3pPr>
            <a:lvl4pPr marL="1828800" lvl="3" indent="-330200">
              <a:lnSpc>
                <a:spcPct val="115000"/>
              </a:lnSpc>
              <a:spcBef>
                <a:spcPts val="1600"/>
              </a:spcBef>
              <a:spcAft>
                <a:spcPts val="0"/>
              </a:spcAft>
              <a:buClr>
                <a:schemeClr val="dk2"/>
              </a:buClr>
              <a:buSzPts val="1600"/>
              <a:buFont typeface="Muli"/>
              <a:buChar char="●"/>
              <a:defRPr sz="1600">
                <a:solidFill>
                  <a:schemeClr val="dk2"/>
                </a:solidFill>
                <a:latin typeface="Muli"/>
                <a:ea typeface="Muli"/>
                <a:cs typeface="Muli"/>
                <a:sym typeface="Muli"/>
              </a:defRPr>
            </a:lvl4pPr>
            <a:lvl5pPr marL="2286000" lvl="4" indent="-330200">
              <a:lnSpc>
                <a:spcPct val="115000"/>
              </a:lnSpc>
              <a:spcBef>
                <a:spcPts val="1600"/>
              </a:spcBef>
              <a:spcAft>
                <a:spcPts val="0"/>
              </a:spcAft>
              <a:buClr>
                <a:schemeClr val="dk2"/>
              </a:buClr>
              <a:buSzPts val="1600"/>
              <a:buFont typeface="Muli"/>
              <a:buChar char="○"/>
              <a:defRPr sz="1600">
                <a:solidFill>
                  <a:schemeClr val="dk2"/>
                </a:solidFill>
                <a:latin typeface="Muli"/>
                <a:ea typeface="Muli"/>
                <a:cs typeface="Muli"/>
                <a:sym typeface="Muli"/>
              </a:defRPr>
            </a:lvl5pPr>
            <a:lvl6pPr marL="2743200" lvl="5" indent="-330200">
              <a:lnSpc>
                <a:spcPct val="115000"/>
              </a:lnSpc>
              <a:spcBef>
                <a:spcPts val="1600"/>
              </a:spcBef>
              <a:spcAft>
                <a:spcPts val="0"/>
              </a:spcAft>
              <a:buClr>
                <a:schemeClr val="dk2"/>
              </a:buClr>
              <a:buSzPts val="1600"/>
              <a:buFont typeface="Muli"/>
              <a:buChar char="■"/>
              <a:defRPr sz="1600">
                <a:solidFill>
                  <a:schemeClr val="dk2"/>
                </a:solidFill>
                <a:latin typeface="Muli"/>
                <a:ea typeface="Muli"/>
                <a:cs typeface="Muli"/>
                <a:sym typeface="Muli"/>
              </a:defRPr>
            </a:lvl6pPr>
            <a:lvl7pPr marL="3200400" lvl="6" indent="-330200">
              <a:lnSpc>
                <a:spcPct val="115000"/>
              </a:lnSpc>
              <a:spcBef>
                <a:spcPts val="1600"/>
              </a:spcBef>
              <a:spcAft>
                <a:spcPts val="0"/>
              </a:spcAft>
              <a:buClr>
                <a:schemeClr val="dk2"/>
              </a:buClr>
              <a:buSzPts val="1600"/>
              <a:buFont typeface="Muli"/>
              <a:buChar char="●"/>
              <a:defRPr sz="1600">
                <a:solidFill>
                  <a:schemeClr val="dk2"/>
                </a:solidFill>
                <a:latin typeface="Muli"/>
                <a:ea typeface="Muli"/>
                <a:cs typeface="Muli"/>
                <a:sym typeface="Muli"/>
              </a:defRPr>
            </a:lvl7pPr>
            <a:lvl8pPr marL="3657600" lvl="7" indent="-330200">
              <a:lnSpc>
                <a:spcPct val="115000"/>
              </a:lnSpc>
              <a:spcBef>
                <a:spcPts val="1600"/>
              </a:spcBef>
              <a:spcAft>
                <a:spcPts val="0"/>
              </a:spcAft>
              <a:buClr>
                <a:schemeClr val="dk2"/>
              </a:buClr>
              <a:buSzPts val="1600"/>
              <a:buFont typeface="Muli"/>
              <a:buChar char="○"/>
              <a:defRPr sz="1600">
                <a:solidFill>
                  <a:schemeClr val="dk2"/>
                </a:solidFill>
                <a:latin typeface="Muli"/>
                <a:ea typeface="Muli"/>
                <a:cs typeface="Muli"/>
                <a:sym typeface="Muli"/>
              </a:defRPr>
            </a:lvl8pPr>
            <a:lvl9pPr marL="4114800" lvl="8" indent="-330200">
              <a:lnSpc>
                <a:spcPct val="115000"/>
              </a:lnSpc>
              <a:spcBef>
                <a:spcPts val="1600"/>
              </a:spcBef>
              <a:spcAft>
                <a:spcPts val="1600"/>
              </a:spcAft>
              <a:buClr>
                <a:schemeClr val="dk2"/>
              </a:buClr>
              <a:buSzPts val="1600"/>
              <a:buFont typeface="Muli"/>
              <a:buChar char="■"/>
              <a:defRPr sz="1600">
                <a:solidFill>
                  <a:schemeClr val="dk2"/>
                </a:solidFill>
                <a:latin typeface="Muli"/>
                <a:ea typeface="Muli"/>
                <a:cs typeface="Muli"/>
                <a:sym typeface="Muli"/>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50" r:id="rId2"/>
    <p:sldLayoutId id="2147483651" r:id="rId3"/>
    <p:sldLayoutId id="2147483659" r:id="rId4"/>
    <p:sldLayoutId id="2147483660" r:id="rId5"/>
    <p:sldLayoutId id="2147483661" r:id="rId6"/>
    <p:sldLayoutId id="2147483663" r:id="rId7"/>
    <p:sldLayoutId id="2147483664" r:id="rId8"/>
    <p:sldLayoutId id="2147483672"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slo.nl/thema/meer/tule/rekenen-wiskunde/"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nrc.nl/nieuws/2022/05/17/basisscholieren-houden-grote-achterstand-bij-rekenen-en-spelling-a4124621" TargetMode="External"/><Relationship Id="rId2" Type="http://schemas.openxmlformats.org/officeDocument/2006/relationships/notesSlide" Target="../notesSlides/notesSlide6.xml"/><Relationship Id="rId1" Type="http://schemas.openxmlformats.org/officeDocument/2006/relationships/slideLayout" Target="../slideLayouts/slideLayout4.xml"/><Relationship Id="rId4" Type="http://schemas.openxmlformats.org/officeDocument/2006/relationships/hyperlink" Target="https://www.volkskrant.nl/cs-ba22cf73"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wheelofnames.in/" TargetMode="Externa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hyperlink" Target="https://www.leraar24.nl/51189/hoe-help-je-leerlingen-met-dyscalculie-in-het-po-en-vo/"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www.scribbr.nl/bronnengenerator/apa/" TargetMode="External"/><Relationship Id="rId2" Type="http://schemas.openxmlformats.org/officeDocument/2006/relationships/hyperlink" Target="https://www.youtube.com/watch?v=OlJd-2qC2eY"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ijzeroverdebasisschool.nl/uitleg/rekenen-in-het-land-van-okt"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DD23752-051D-447D-BD9C-7F54A004ACB9}"/>
              </a:ext>
            </a:extLst>
          </p:cNvPr>
          <p:cNvSpPr>
            <a:spLocks noGrp="1"/>
          </p:cNvSpPr>
          <p:nvPr>
            <p:ph type="ctrTitle"/>
          </p:nvPr>
        </p:nvSpPr>
        <p:spPr/>
        <p:txBody>
          <a:bodyPr/>
          <a:lstStyle/>
          <a:p>
            <a:r>
              <a:rPr lang="nl-NL"/>
              <a:t>Werkplaats en Q&amp;A</a:t>
            </a:r>
          </a:p>
        </p:txBody>
      </p:sp>
      <p:sp>
        <p:nvSpPr>
          <p:cNvPr id="3" name="Ondertitel 2">
            <a:extLst>
              <a:ext uri="{FF2B5EF4-FFF2-40B4-BE49-F238E27FC236}">
                <a16:creationId xmlns:a16="http://schemas.microsoft.com/office/drawing/2014/main" id="{6367B303-4710-44E3-A2DF-A25D2DD01356}"/>
              </a:ext>
            </a:extLst>
          </p:cNvPr>
          <p:cNvSpPr>
            <a:spLocks noGrp="1"/>
          </p:cNvSpPr>
          <p:nvPr>
            <p:ph type="subTitle" idx="1"/>
          </p:nvPr>
        </p:nvSpPr>
        <p:spPr>
          <a:xfrm>
            <a:off x="2183383" y="3278958"/>
            <a:ext cx="4777233" cy="357600"/>
          </a:xfrm>
        </p:spPr>
        <p:txBody>
          <a:bodyPr/>
          <a:lstStyle/>
          <a:p>
            <a:r>
              <a:rPr lang="nl-NL"/>
              <a:t>IBO de onderwijsassistent als didactisch ondersteuner</a:t>
            </a:r>
          </a:p>
        </p:txBody>
      </p:sp>
    </p:spTree>
    <p:extLst>
      <p:ext uri="{BB962C8B-B14F-4D97-AF65-F5344CB8AC3E}">
        <p14:creationId xmlns:p14="http://schemas.microsoft.com/office/powerpoint/2010/main" val="1638441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819"/>
        <p:cNvGrpSpPr/>
        <p:nvPr/>
      </p:nvGrpSpPr>
      <p:grpSpPr>
        <a:xfrm>
          <a:off x="0" y="0"/>
          <a:ext cx="0" cy="0"/>
          <a:chOff x="0" y="0"/>
          <a:chExt cx="0" cy="0"/>
        </a:xfrm>
      </p:grpSpPr>
      <p:sp>
        <p:nvSpPr>
          <p:cNvPr id="823" name="Google Shape;823;p30"/>
          <p:cNvSpPr txBox="1">
            <a:spLocks noGrp="1"/>
          </p:cNvSpPr>
          <p:nvPr>
            <p:ph type="title"/>
          </p:nvPr>
        </p:nvSpPr>
        <p:spPr>
          <a:xfrm>
            <a:off x="832643" y="497401"/>
            <a:ext cx="7704000" cy="3600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nl-NL"/>
              <a:t>Leerdoelen rekenen</a:t>
            </a:r>
            <a:endParaRPr/>
          </a:p>
        </p:txBody>
      </p:sp>
      <p:sp>
        <p:nvSpPr>
          <p:cNvPr id="824" name="Google Shape;824;p30"/>
          <p:cNvSpPr txBox="1">
            <a:spLocks noGrp="1"/>
          </p:cNvSpPr>
          <p:nvPr>
            <p:ph type="body" idx="1"/>
          </p:nvPr>
        </p:nvSpPr>
        <p:spPr>
          <a:xfrm>
            <a:off x="814509" y="1089716"/>
            <a:ext cx="7704000" cy="4089119"/>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2"/>
              </a:buClr>
              <a:buSzPts val="1100"/>
              <a:buFont typeface="Arial"/>
              <a:buNone/>
            </a:pPr>
            <a:r>
              <a:rPr lang="nl-NL" sz="2000" b="1"/>
              <a:t>Leerdoelen voor rekenen zijn te vinden op</a:t>
            </a:r>
            <a:endParaRPr lang="nl-NL" sz="2000"/>
          </a:p>
          <a:p>
            <a:pPr marL="342900" indent="-342900">
              <a:buClr>
                <a:schemeClr val="dk2"/>
              </a:buClr>
              <a:buSzPts val="1100"/>
            </a:pPr>
            <a:endParaRPr lang="nl-NL" sz="2000"/>
          </a:p>
          <a:p>
            <a:pPr marL="0" indent="0">
              <a:buClr>
                <a:schemeClr val="dk2"/>
              </a:buClr>
              <a:buSzPts val="1100"/>
              <a:buNone/>
            </a:pPr>
            <a:r>
              <a:rPr lang="nl-NL" sz="2000">
                <a:hlinkClick r:id="rId3"/>
              </a:rPr>
              <a:t>https://www.slo.nl/thema/meer/tule/rekenen-wiskunde/</a:t>
            </a:r>
            <a:endParaRPr lang="nl-NL" sz="2000"/>
          </a:p>
          <a:p>
            <a:pPr marL="0" indent="0">
              <a:buClr>
                <a:schemeClr val="dk2"/>
              </a:buClr>
              <a:buSzPts val="1100"/>
              <a:buNone/>
            </a:pPr>
            <a:endParaRPr lang="nl-NL" sz="2000"/>
          </a:p>
          <a:p>
            <a:pPr marL="0" indent="0">
              <a:buClr>
                <a:schemeClr val="dk2"/>
              </a:buClr>
              <a:buSzPts val="1100"/>
              <a:buNone/>
            </a:pPr>
            <a:r>
              <a:rPr lang="nl-NL" sz="2000"/>
              <a:t>Kerndoelen 23 t/m 33</a:t>
            </a:r>
          </a:p>
          <a:p>
            <a:pPr marL="0" indent="0">
              <a:buClr>
                <a:schemeClr val="dk2"/>
              </a:buClr>
              <a:buSzPts val="1100"/>
              <a:buNone/>
            </a:pPr>
            <a:endParaRPr lang="nl-NL" sz="2000"/>
          </a:p>
          <a:p>
            <a:pPr marL="0" indent="0">
              <a:buClr>
                <a:schemeClr val="dk2"/>
              </a:buClr>
              <a:buSzPts val="1100"/>
              <a:buNone/>
            </a:pPr>
            <a:r>
              <a:rPr lang="nl-NL" sz="2000"/>
              <a:t>Onderverdeling:</a:t>
            </a:r>
          </a:p>
          <a:p>
            <a:pPr marL="0" indent="0">
              <a:buClr>
                <a:schemeClr val="dk2"/>
              </a:buClr>
              <a:buSzPts val="1100"/>
              <a:buNone/>
            </a:pPr>
            <a:endParaRPr lang="nl-NL" sz="2000"/>
          </a:p>
          <a:p>
            <a:pPr marL="342900" indent="-342900">
              <a:buClr>
                <a:schemeClr val="dk2"/>
              </a:buClr>
              <a:buSzPts val="1100"/>
              <a:buFontTx/>
              <a:buChar char="-"/>
            </a:pPr>
            <a:r>
              <a:rPr lang="nl-NL" sz="2000"/>
              <a:t>Wiskundig inzicht en handelen</a:t>
            </a:r>
          </a:p>
          <a:p>
            <a:pPr marL="342900" indent="-342900">
              <a:buClr>
                <a:schemeClr val="dk2"/>
              </a:buClr>
              <a:buSzPts val="1100"/>
              <a:buFontTx/>
              <a:buChar char="-"/>
            </a:pPr>
            <a:r>
              <a:rPr lang="nl-NL" sz="2000"/>
              <a:t>Getallen en bewerkingen</a:t>
            </a:r>
          </a:p>
          <a:p>
            <a:pPr marL="342900" indent="-342900">
              <a:buClr>
                <a:schemeClr val="dk2"/>
              </a:buClr>
              <a:buSzPts val="1100"/>
              <a:buFontTx/>
              <a:buChar char="-"/>
            </a:pPr>
            <a:r>
              <a:rPr lang="nl-NL" sz="2000"/>
              <a:t>Meten en Meetkunde</a:t>
            </a:r>
          </a:p>
          <a:p>
            <a:pPr marL="342900" indent="-342900">
              <a:buClr>
                <a:schemeClr val="dk2"/>
              </a:buClr>
              <a:buSzPts val="1100"/>
              <a:buFontTx/>
              <a:buChar char="-"/>
            </a:pPr>
            <a:endParaRPr lang="nl-NL" sz="2000"/>
          </a:p>
          <a:p>
            <a:pPr marL="0" indent="0">
              <a:buClr>
                <a:schemeClr val="dk2"/>
              </a:buClr>
              <a:buSzPts val="1100"/>
              <a:buNone/>
            </a:pPr>
            <a:endParaRPr lang="nl-NL" sz="2000"/>
          </a:p>
          <a:p>
            <a:pPr marL="0" indent="0">
              <a:buClr>
                <a:schemeClr val="dk2"/>
              </a:buClr>
              <a:buSzPts val="1100"/>
              <a:buNone/>
            </a:pPr>
            <a:endParaRPr lang="nl-NL" sz="2000"/>
          </a:p>
          <a:p>
            <a:pPr marL="0" lvl="0" indent="0" algn="l" rtl="0">
              <a:spcBef>
                <a:spcPts val="0"/>
              </a:spcBef>
              <a:spcAft>
                <a:spcPts val="0"/>
              </a:spcAft>
              <a:buClr>
                <a:schemeClr val="dk2"/>
              </a:buClr>
              <a:buSzPts val="1100"/>
              <a:buFont typeface="Arial"/>
              <a:buNone/>
            </a:pPr>
            <a:endParaRPr lang="nl-NL" sz="2000"/>
          </a:p>
          <a:p>
            <a:pPr marL="0" lvl="0" indent="0" algn="l" rtl="0">
              <a:spcBef>
                <a:spcPts val="0"/>
              </a:spcBef>
              <a:spcAft>
                <a:spcPts val="0"/>
              </a:spcAft>
              <a:buClr>
                <a:schemeClr val="dk2"/>
              </a:buClr>
              <a:buSzPts val="1100"/>
              <a:buFont typeface="Arial"/>
              <a:buNone/>
            </a:pPr>
            <a:endParaRPr lang="nl-NL" sz="2000"/>
          </a:p>
        </p:txBody>
      </p:sp>
      <p:grpSp>
        <p:nvGrpSpPr>
          <p:cNvPr id="825" name="Google Shape;825;p30"/>
          <p:cNvGrpSpPr/>
          <p:nvPr/>
        </p:nvGrpSpPr>
        <p:grpSpPr>
          <a:xfrm rot="1461682">
            <a:off x="7211497" y="174521"/>
            <a:ext cx="2743443" cy="1090954"/>
            <a:chOff x="4038775" y="3369325"/>
            <a:chExt cx="1789725" cy="711700"/>
          </a:xfrm>
        </p:grpSpPr>
        <p:sp>
          <p:nvSpPr>
            <p:cNvPr id="826" name="Google Shape;826;p30"/>
            <p:cNvSpPr/>
            <p:nvPr/>
          </p:nvSpPr>
          <p:spPr>
            <a:xfrm>
              <a:off x="4059950" y="3603700"/>
              <a:ext cx="523950" cy="276175"/>
            </a:xfrm>
            <a:custGeom>
              <a:avLst/>
              <a:gdLst/>
              <a:ahLst/>
              <a:cxnLst/>
              <a:rect l="l" t="t" r="r" b="b"/>
              <a:pathLst>
                <a:path w="20958" h="11047" extrusionOk="0">
                  <a:moveTo>
                    <a:pt x="19281" y="1"/>
                  </a:moveTo>
                  <a:lnTo>
                    <a:pt x="0" y="3534"/>
                  </a:lnTo>
                  <a:cubicBezTo>
                    <a:pt x="334" y="5373"/>
                    <a:pt x="794" y="7176"/>
                    <a:pt x="1389" y="8942"/>
                  </a:cubicBezTo>
                  <a:cubicBezTo>
                    <a:pt x="1695" y="9898"/>
                    <a:pt x="2344" y="10484"/>
                    <a:pt x="3345" y="10691"/>
                  </a:cubicBezTo>
                  <a:cubicBezTo>
                    <a:pt x="4481" y="10928"/>
                    <a:pt x="5812" y="11047"/>
                    <a:pt x="7335" y="11047"/>
                  </a:cubicBezTo>
                  <a:cubicBezTo>
                    <a:pt x="10850" y="11047"/>
                    <a:pt x="15393" y="10416"/>
                    <a:pt x="20958" y="9159"/>
                  </a:cubicBezTo>
                  <a:lnTo>
                    <a:pt x="19281" y="1"/>
                  </a:lnTo>
                  <a:close/>
                </a:path>
              </a:pathLst>
            </a:custGeom>
            <a:solidFill>
              <a:srgbClr val="30333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7" name="Google Shape;827;p30"/>
            <p:cNvSpPr/>
            <p:nvPr/>
          </p:nvSpPr>
          <p:spPr>
            <a:xfrm>
              <a:off x="4043050" y="3372050"/>
              <a:ext cx="501200" cy="322275"/>
            </a:xfrm>
            <a:custGeom>
              <a:avLst/>
              <a:gdLst/>
              <a:ahLst/>
              <a:cxnLst/>
              <a:rect l="l" t="t" r="r" b="b"/>
              <a:pathLst>
                <a:path w="20048" h="12891" extrusionOk="0">
                  <a:moveTo>
                    <a:pt x="16729" y="1088"/>
                  </a:moveTo>
                  <a:cubicBezTo>
                    <a:pt x="17056" y="1088"/>
                    <a:pt x="17120" y="1244"/>
                    <a:pt x="17145" y="1362"/>
                  </a:cubicBezTo>
                  <a:cubicBezTo>
                    <a:pt x="17172" y="1506"/>
                    <a:pt x="17154" y="1677"/>
                    <a:pt x="16802" y="1740"/>
                  </a:cubicBezTo>
                  <a:cubicBezTo>
                    <a:pt x="16759" y="1748"/>
                    <a:pt x="16717" y="1752"/>
                    <a:pt x="16678" y="1752"/>
                  </a:cubicBezTo>
                  <a:cubicBezTo>
                    <a:pt x="16549" y="1752"/>
                    <a:pt x="16448" y="1708"/>
                    <a:pt x="16379" y="1632"/>
                  </a:cubicBezTo>
                  <a:lnTo>
                    <a:pt x="16289" y="1461"/>
                  </a:lnTo>
                  <a:cubicBezTo>
                    <a:pt x="16253" y="1253"/>
                    <a:pt x="16334" y="1145"/>
                    <a:pt x="16550" y="1109"/>
                  </a:cubicBezTo>
                  <a:cubicBezTo>
                    <a:pt x="16577" y="1100"/>
                    <a:pt x="16613" y="1100"/>
                    <a:pt x="16649" y="1091"/>
                  </a:cubicBezTo>
                  <a:cubicBezTo>
                    <a:pt x="16677" y="1089"/>
                    <a:pt x="16704" y="1088"/>
                    <a:pt x="16729" y="1088"/>
                  </a:cubicBezTo>
                  <a:close/>
                  <a:moveTo>
                    <a:pt x="5761" y="3632"/>
                  </a:moveTo>
                  <a:cubicBezTo>
                    <a:pt x="6046" y="3632"/>
                    <a:pt x="6104" y="3792"/>
                    <a:pt x="6130" y="3912"/>
                  </a:cubicBezTo>
                  <a:cubicBezTo>
                    <a:pt x="6148" y="3985"/>
                    <a:pt x="6130" y="4066"/>
                    <a:pt x="6094" y="4147"/>
                  </a:cubicBezTo>
                  <a:cubicBezTo>
                    <a:pt x="6049" y="4237"/>
                    <a:pt x="5968" y="4300"/>
                    <a:pt x="5850" y="4318"/>
                  </a:cubicBezTo>
                  <a:cubicBezTo>
                    <a:pt x="5811" y="4325"/>
                    <a:pt x="5775" y="4329"/>
                    <a:pt x="5742" y="4329"/>
                  </a:cubicBezTo>
                  <a:cubicBezTo>
                    <a:pt x="5558" y="4329"/>
                    <a:pt x="5456" y="4224"/>
                    <a:pt x="5418" y="4003"/>
                  </a:cubicBezTo>
                  <a:cubicBezTo>
                    <a:pt x="5364" y="3723"/>
                    <a:pt x="5490" y="3660"/>
                    <a:pt x="5607" y="3642"/>
                  </a:cubicBezTo>
                  <a:cubicBezTo>
                    <a:pt x="5634" y="3633"/>
                    <a:pt x="5670" y="3633"/>
                    <a:pt x="5715" y="3633"/>
                  </a:cubicBezTo>
                  <a:cubicBezTo>
                    <a:pt x="5731" y="3632"/>
                    <a:pt x="5747" y="3632"/>
                    <a:pt x="5761" y="3632"/>
                  </a:cubicBezTo>
                  <a:close/>
                  <a:moveTo>
                    <a:pt x="4640" y="4196"/>
                  </a:moveTo>
                  <a:cubicBezTo>
                    <a:pt x="4834" y="4196"/>
                    <a:pt x="4880" y="4293"/>
                    <a:pt x="4895" y="4390"/>
                  </a:cubicBezTo>
                  <a:cubicBezTo>
                    <a:pt x="4922" y="4507"/>
                    <a:pt x="4823" y="4715"/>
                    <a:pt x="4264" y="5066"/>
                  </a:cubicBezTo>
                  <a:cubicBezTo>
                    <a:pt x="3813" y="5355"/>
                    <a:pt x="3372" y="5544"/>
                    <a:pt x="2957" y="5616"/>
                  </a:cubicBezTo>
                  <a:cubicBezTo>
                    <a:pt x="2891" y="5627"/>
                    <a:pt x="2818" y="5637"/>
                    <a:pt x="2750" y="5637"/>
                  </a:cubicBezTo>
                  <a:cubicBezTo>
                    <a:pt x="2652" y="5637"/>
                    <a:pt x="2563" y="5617"/>
                    <a:pt x="2515" y="5553"/>
                  </a:cubicBezTo>
                  <a:cubicBezTo>
                    <a:pt x="2506" y="5544"/>
                    <a:pt x="2479" y="5508"/>
                    <a:pt x="2452" y="5373"/>
                  </a:cubicBezTo>
                  <a:cubicBezTo>
                    <a:pt x="2452" y="5346"/>
                    <a:pt x="2515" y="5174"/>
                    <a:pt x="3651" y="4561"/>
                  </a:cubicBezTo>
                  <a:cubicBezTo>
                    <a:pt x="4003" y="4363"/>
                    <a:pt x="4291" y="4246"/>
                    <a:pt x="4498" y="4210"/>
                  </a:cubicBezTo>
                  <a:cubicBezTo>
                    <a:pt x="4553" y="4201"/>
                    <a:pt x="4600" y="4196"/>
                    <a:pt x="4640" y="4196"/>
                  </a:cubicBezTo>
                  <a:close/>
                  <a:moveTo>
                    <a:pt x="18335" y="0"/>
                  </a:moveTo>
                  <a:lnTo>
                    <a:pt x="18263" y="9"/>
                  </a:lnTo>
                  <a:cubicBezTo>
                    <a:pt x="16802" y="217"/>
                    <a:pt x="15414" y="442"/>
                    <a:pt x="14116" y="676"/>
                  </a:cubicBezTo>
                  <a:cubicBezTo>
                    <a:pt x="8104" y="1776"/>
                    <a:pt x="3732" y="3263"/>
                    <a:pt x="1109" y="5093"/>
                  </a:cubicBezTo>
                  <a:cubicBezTo>
                    <a:pt x="370" y="5634"/>
                    <a:pt x="0" y="6409"/>
                    <a:pt x="18" y="7383"/>
                  </a:cubicBezTo>
                  <a:cubicBezTo>
                    <a:pt x="91" y="9086"/>
                    <a:pt x="262" y="10772"/>
                    <a:pt x="532" y="12413"/>
                  </a:cubicBezTo>
                  <a:cubicBezTo>
                    <a:pt x="559" y="12548"/>
                    <a:pt x="586" y="12674"/>
                    <a:pt x="604" y="12809"/>
                  </a:cubicBezTo>
                  <a:lnTo>
                    <a:pt x="613" y="12890"/>
                  </a:lnTo>
                  <a:lnTo>
                    <a:pt x="20047" y="9330"/>
                  </a:lnTo>
                  <a:lnTo>
                    <a:pt x="18335" y="0"/>
                  </a:lnTo>
                  <a:close/>
                </a:path>
              </a:pathLst>
            </a:custGeom>
            <a:solidFill>
              <a:srgbClr val="3C3E3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8" name="Google Shape;828;p30"/>
            <p:cNvSpPr/>
            <p:nvPr/>
          </p:nvSpPr>
          <p:spPr>
            <a:xfrm>
              <a:off x="4101875" y="3397400"/>
              <a:ext cx="372750" cy="117625"/>
            </a:xfrm>
            <a:custGeom>
              <a:avLst/>
              <a:gdLst/>
              <a:ahLst/>
              <a:cxnLst/>
              <a:rect l="l" t="t" r="r" b="b"/>
              <a:pathLst>
                <a:path w="14910" h="4705" extrusionOk="0">
                  <a:moveTo>
                    <a:pt x="14392" y="1"/>
                  </a:moveTo>
                  <a:cubicBezTo>
                    <a:pt x="14361" y="1"/>
                    <a:pt x="14329" y="2"/>
                    <a:pt x="14296" y="5"/>
                  </a:cubicBezTo>
                  <a:cubicBezTo>
                    <a:pt x="13954" y="23"/>
                    <a:pt x="13809" y="176"/>
                    <a:pt x="13863" y="456"/>
                  </a:cubicBezTo>
                  <a:lnTo>
                    <a:pt x="13963" y="654"/>
                  </a:lnTo>
                  <a:cubicBezTo>
                    <a:pt x="14053" y="758"/>
                    <a:pt x="14169" y="814"/>
                    <a:pt x="14316" y="814"/>
                  </a:cubicBezTo>
                  <a:cubicBezTo>
                    <a:pt x="14361" y="814"/>
                    <a:pt x="14408" y="809"/>
                    <a:pt x="14458" y="798"/>
                  </a:cubicBezTo>
                  <a:cubicBezTo>
                    <a:pt x="14774" y="744"/>
                    <a:pt x="14909" y="582"/>
                    <a:pt x="14864" y="329"/>
                  </a:cubicBezTo>
                  <a:cubicBezTo>
                    <a:pt x="14823" y="110"/>
                    <a:pt x="14666" y="1"/>
                    <a:pt x="14392" y="1"/>
                  </a:cubicBezTo>
                  <a:close/>
                  <a:moveTo>
                    <a:pt x="3386" y="2537"/>
                  </a:moveTo>
                  <a:cubicBezTo>
                    <a:pt x="3375" y="2537"/>
                    <a:pt x="3364" y="2538"/>
                    <a:pt x="3353" y="2538"/>
                  </a:cubicBezTo>
                  <a:cubicBezTo>
                    <a:pt x="3056" y="2538"/>
                    <a:pt x="2930" y="2700"/>
                    <a:pt x="2993" y="2998"/>
                  </a:cubicBezTo>
                  <a:cubicBezTo>
                    <a:pt x="3039" y="3258"/>
                    <a:pt x="3169" y="3388"/>
                    <a:pt x="3390" y="3388"/>
                  </a:cubicBezTo>
                  <a:cubicBezTo>
                    <a:pt x="3429" y="3388"/>
                    <a:pt x="3471" y="3384"/>
                    <a:pt x="3516" y="3376"/>
                  </a:cubicBezTo>
                  <a:cubicBezTo>
                    <a:pt x="3651" y="3349"/>
                    <a:pt x="3750" y="3286"/>
                    <a:pt x="3804" y="3169"/>
                  </a:cubicBezTo>
                  <a:cubicBezTo>
                    <a:pt x="3858" y="3070"/>
                    <a:pt x="3867" y="2971"/>
                    <a:pt x="3858" y="2880"/>
                  </a:cubicBezTo>
                  <a:cubicBezTo>
                    <a:pt x="3815" y="2646"/>
                    <a:pt x="3655" y="2537"/>
                    <a:pt x="3386" y="2537"/>
                  </a:cubicBezTo>
                  <a:close/>
                  <a:moveTo>
                    <a:pt x="2290" y="3104"/>
                  </a:moveTo>
                  <a:cubicBezTo>
                    <a:pt x="2061" y="3104"/>
                    <a:pt x="1719" y="3229"/>
                    <a:pt x="1262" y="3475"/>
                  </a:cubicBezTo>
                  <a:cubicBezTo>
                    <a:pt x="415" y="3935"/>
                    <a:pt x="0" y="4232"/>
                    <a:pt x="27" y="4377"/>
                  </a:cubicBezTo>
                  <a:cubicBezTo>
                    <a:pt x="45" y="4485"/>
                    <a:pt x="72" y="4566"/>
                    <a:pt x="108" y="4593"/>
                  </a:cubicBezTo>
                  <a:cubicBezTo>
                    <a:pt x="164" y="4668"/>
                    <a:pt x="264" y="4704"/>
                    <a:pt x="404" y="4704"/>
                  </a:cubicBezTo>
                  <a:cubicBezTo>
                    <a:pt x="466" y="4704"/>
                    <a:pt x="536" y="4697"/>
                    <a:pt x="613" y="4683"/>
                  </a:cubicBezTo>
                  <a:cubicBezTo>
                    <a:pt x="1046" y="4602"/>
                    <a:pt x="1487" y="4413"/>
                    <a:pt x="1947" y="4115"/>
                  </a:cubicBezTo>
                  <a:cubicBezTo>
                    <a:pt x="2434" y="3818"/>
                    <a:pt x="2659" y="3565"/>
                    <a:pt x="2623" y="3367"/>
                  </a:cubicBezTo>
                  <a:cubicBezTo>
                    <a:pt x="2590" y="3191"/>
                    <a:pt x="2479" y="3104"/>
                    <a:pt x="2290" y="3104"/>
                  </a:cubicBezTo>
                  <a:close/>
                </a:path>
              </a:pathLst>
            </a:custGeom>
            <a:solidFill>
              <a:srgbClr val="45474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9" name="Google Shape;829;p30"/>
            <p:cNvSpPr/>
            <p:nvPr/>
          </p:nvSpPr>
          <p:spPr>
            <a:xfrm>
              <a:off x="4038775" y="3369325"/>
              <a:ext cx="550325" cy="519150"/>
            </a:xfrm>
            <a:custGeom>
              <a:avLst/>
              <a:gdLst/>
              <a:ahLst/>
              <a:cxnLst/>
              <a:rect l="l" t="t" r="r" b="b"/>
              <a:pathLst>
                <a:path w="22013" h="20766" extrusionOk="0">
                  <a:moveTo>
                    <a:pt x="18293" y="414"/>
                  </a:moveTo>
                  <a:cubicBezTo>
                    <a:pt x="18449" y="1112"/>
                    <a:pt x="18591" y="1809"/>
                    <a:pt x="18740" y="2507"/>
                  </a:cubicBezTo>
                  <a:lnTo>
                    <a:pt x="19200" y="4797"/>
                  </a:lnTo>
                  <a:cubicBezTo>
                    <a:pt x="19506" y="6320"/>
                    <a:pt x="19795" y="7843"/>
                    <a:pt x="20065" y="9376"/>
                  </a:cubicBezTo>
                  <a:cubicBezTo>
                    <a:pt x="20345" y="10908"/>
                    <a:pt x="20624" y="12431"/>
                    <a:pt x="20876" y="13964"/>
                  </a:cubicBezTo>
                  <a:lnTo>
                    <a:pt x="21255" y="16262"/>
                  </a:lnTo>
                  <a:cubicBezTo>
                    <a:pt x="21362" y="16971"/>
                    <a:pt x="21477" y="17673"/>
                    <a:pt x="21585" y="18374"/>
                  </a:cubicBezTo>
                  <a:lnTo>
                    <a:pt x="21585" y="18374"/>
                  </a:lnTo>
                  <a:cubicBezTo>
                    <a:pt x="20571" y="18546"/>
                    <a:pt x="19557" y="18733"/>
                    <a:pt x="18551" y="18903"/>
                  </a:cubicBezTo>
                  <a:cubicBezTo>
                    <a:pt x="18010" y="18994"/>
                    <a:pt x="17478" y="19093"/>
                    <a:pt x="16937" y="19183"/>
                  </a:cubicBezTo>
                  <a:lnTo>
                    <a:pt x="16135" y="19309"/>
                  </a:lnTo>
                  <a:lnTo>
                    <a:pt x="15333" y="19435"/>
                  </a:lnTo>
                  <a:cubicBezTo>
                    <a:pt x="14801" y="19525"/>
                    <a:pt x="14260" y="19588"/>
                    <a:pt x="13728" y="19670"/>
                  </a:cubicBezTo>
                  <a:lnTo>
                    <a:pt x="12917" y="19769"/>
                  </a:lnTo>
                  <a:cubicBezTo>
                    <a:pt x="12647" y="19796"/>
                    <a:pt x="12385" y="19832"/>
                    <a:pt x="12115" y="19850"/>
                  </a:cubicBezTo>
                  <a:cubicBezTo>
                    <a:pt x="11033" y="19967"/>
                    <a:pt x="9961" y="20030"/>
                    <a:pt x="8879" y="20066"/>
                  </a:cubicBezTo>
                  <a:cubicBezTo>
                    <a:pt x="8626" y="20073"/>
                    <a:pt x="8372" y="20076"/>
                    <a:pt x="8118" y="20076"/>
                  </a:cubicBezTo>
                  <a:cubicBezTo>
                    <a:pt x="7297" y="20076"/>
                    <a:pt x="6473" y="20041"/>
                    <a:pt x="5661" y="19958"/>
                  </a:cubicBezTo>
                  <a:cubicBezTo>
                    <a:pt x="5400" y="19922"/>
                    <a:pt x="5129" y="19895"/>
                    <a:pt x="4868" y="19850"/>
                  </a:cubicBezTo>
                  <a:lnTo>
                    <a:pt x="4480" y="19778"/>
                  </a:lnTo>
                  <a:lnTo>
                    <a:pt x="4282" y="19742"/>
                  </a:lnTo>
                  <a:cubicBezTo>
                    <a:pt x="4219" y="19733"/>
                    <a:pt x="4165" y="19715"/>
                    <a:pt x="4102" y="19706"/>
                  </a:cubicBezTo>
                  <a:cubicBezTo>
                    <a:pt x="3624" y="19579"/>
                    <a:pt x="3209" y="19336"/>
                    <a:pt x="2921" y="18957"/>
                  </a:cubicBezTo>
                  <a:cubicBezTo>
                    <a:pt x="2776" y="18777"/>
                    <a:pt x="2668" y="18561"/>
                    <a:pt x="2578" y="18326"/>
                  </a:cubicBezTo>
                  <a:cubicBezTo>
                    <a:pt x="2542" y="18218"/>
                    <a:pt x="2497" y="18083"/>
                    <a:pt x="2452" y="17957"/>
                  </a:cubicBezTo>
                  <a:lnTo>
                    <a:pt x="2326" y="17569"/>
                  </a:lnTo>
                  <a:cubicBezTo>
                    <a:pt x="2164" y="17056"/>
                    <a:pt x="2010" y="16533"/>
                    <a:pt x="1866" y="16019"/>
                  </a:cubicBezTo>
                  <a:cubicBezTo>
                    <a:pt x="1578" y="14973"/>
                    <a:pt x="1343" y="13919"/>
                    <a:pt x="1145" y="12855"/>
                  </a:cubicBezTo>
                  <a:cubicBezTo>
                    <a:pt x="947" y="11800"/>
                    <a:pt x="802" y="10728"/>
                    <a:pt x="694" y="9664"/>
                  </a:cubicBezTo>
                  <a:cubicBezTo>
                    <a:pt x="649" y="9123"/>
                    <a:pt x="604" y="8591"/>
                    <a:pt x="568" y="8051"/>
                  </a:cubicBezTo>
                  <a:lnTo>
                    <a:pt x="550" y="7645"/>
                  </a:lnTo>
                  <a:cubicBezTo>
                    <a:pt x="541" y="7510"/>
                    <a:pt x="541" y="7393"/>
                    <a:pt x="550" y="7266"/>
                  </a:cubicBezTo>
                  <a:cubicBezTo>
                    <a:pt x="559" y="7023"/>
                    <a:pt x="595" y="6771"/>
                    <a:pt x="676" y="6545"/>
                  </a:cubicBezTo>
                  <a:cubicBezTo>
                    <a:pt x="829" y="6086"/>
                    <a:pt x="1145" y="5698"/>
                    <a:pt x="1569" y="5419"/>
                  </a:cubicBezTo>
                  <a:cubicBezTo>
                    <a:pt x="2001" y="5121"/>
                    <a:pt x="2461" y="4851"/>
                    <a:pt x="2930" y="4598"/>
                  </a:cubicBezTo>
                  <a:cubicBezTo>
                    <a:pt x="3867" y="4094"/>
                    <a:pt x="4859" y="3661"/>
                    <a:pt x="5868" y="3291"/>
                  </a:cubicBezTo>
                  <a:cubicBezTo>
                    <a:pt x="7878" y="2543"/>
                    <a:pt x="9970" y="1984"/>
                    <a:pt x="12079" y="1525"/>
                  </a:cubicBezTo>
                  <a:cubicBezTo>
                    <a:pt x="14139" y="1077"/>
                    <a:pt x="16208" y="716"/>
                    <a:pt x="18293" y="414"/>
                  </a:cubicBezTo>
                  <a:close/>
                  <a:moveTo>
                    <a:pt x="18441" y="0"/>
                  </a:moveTo>
                  <a:cubicBezTo>
                    <a:pt x="18436" y="0"/>
                    <a:pt x="18430" y="1"/>
                    <a:pt x="18425" y="1"/>
                  </a:cubicBezTo>
                  <a:lnTo>
                    <a:pt x="18416" y="1"/>
                  </a:lnTo>
                  <a:cubicBezTo>
                    <a:pt x="16261" y="299"/>
                    <a:pt x="14116" y="650"/>
                    <a:pt x="11989" y="1101"/>
                  </a:cubicBezTo>
                  <a:cubicBezTo>
                    <a:pt x="9861" y="1543"/>
                    <a:pt x="7752" y="2092"/>
                    <a:pt x="5697" y="2832"/>
                  </a:cubicBezTo>
                  <a:cubicBezTo>
                    <a:pt x="4669" y="3201"/>
                    <a:pt x="3660" y="3634"/>
                    <a:pt x="2686" y="4148"/>
                  </a:cubicBezTo>
                  <a:cubicBezTo>
                    <a:pt x="2200" y="4400"/>
                    <a:pt x="1731" y="4679"/>
                    <a:pt x="1262" y="4995"/>
                  </a:cubicBezTo>
                  <a:cubicBezTo>
                    <a:pt x="784" y="5301"/>
                    <a:pt x="361" y="5797"/>
                    <a:pt x="171" y="6374"/>
                  </a:cubicBezTo>
                  <a:cubicBezTo>
                    <a:pt x="72" y="6653"/>
                    <a:pt x="18" y="6951"/>
                    <a:pt x="9" y="7239"/>
                  </a:cubicBezTo>
                  <a:cubicBezTo>
                    <a:pt x="0" y="7393"/>
                    <a:pt x="0" y="7537"/>
                    <a:pt x="9" y="7672"/>
                  </a:cubicBezTo>
                  <a:lnTo>
                    <a:pt x="27" y="8078"/>
                  </a:lnTo>
                  <a:cubicBezTo>
                    <a:pt x="54" y="8628"/>
                    <a:pt x="90" y="9168"/>
                    <a:pt x="135" y="9709"/>
                  </a:cubicBezTo>
                  <a:cubicBezTo>
                    <a:pt x="244" y="10800"/>
                    <a:pt x="379" y="11882"/>
                    <a:pt x="568" y="12963"/>
                  </a:cubicBezTo>
                  <a:cubicBezTo>
                    <a:pt x="757" y="14036"/>
                    <a:pt x="992" y="15118"/>
                    <a:pt x="1271" y="16172"/>
                  </a:cubicBezTo>
                  <a:cubicBezTo>
                    <a:pt x="1406" y="16704"/>
                    <a:pt x="1560" y="17236"/>
                    <a:pt x="1722" y="17759"/>
                  </a:cubicBezTo>
                  <a:lnTo>
                    <a:pt x="1848" y="18155"/>
                  </a:lnTo>
                  <a:cubicBezTo>
                    <a:pt x="1893" y="18281"/>
                    <a:pt x="1929" y="18408"/>
                    <a:pt x="1983" y="18552"/>
                  </a:cubicBezTo>
                  <a:cubicBezTo>
                    <a:pt x="2082" y="18831"/>
                    <a:pt x="2218" y="19111"/>
                    <a:pt x="2407" y="19354"/>
                  </a:cubicBezTo>
                  <a:cubicBezTo>
                    <a:pt x="2776" y="19859"/>
                    <a:pt x="3353" y="20192"/>
                    <a:pt x="3930" y="20346"/>
                  </a:cubicBezTo>
                  <a:cubicBezTo>
                    <a:pt x="4002" y="20364"/>
                    <a:pt x="4074" y="20382"/>
                    <a:pt x="4147" y="20400"/>
                  </a:cubicBezTo>
                  <a:lnTo>
                    <a:pt x="4354" y="20436"/>
                  </a:lnTo>
                  <a:lnTo>
                    <a:pt x="4760" y="20508"/>
                  </a:lnTo>
                  <a:cubicBezTo>
                    <a:pt x="5039" y="20562"/>
                    <a:pt x="5309" y="20589"/>
                    <a:pt x="5589" y="20625"/>
                  </a:cubicBezTo>
                  <a:cubicBezTo>
                    <a:pt x="6490" y="20728"/>
                    <a:pt x="7397" y="20765"/>
                    <a:pt x="8301" y="20765"/>
                  </a:cubicBezTo>
                  <a:cubicBezTo>
                    <a:pt x="8500" y="20765"/>
                    <a:pt x="8698" y="20763"/>
                    <a:pt x="8897" y="20760"/>
                  </a:cubicBezTo>
                  <a:cubicBezTo>
                    <a:pt x="9997" y="20742"/>
                    <a:pt x="11096" y="20670"/>
                    <a:pt x="12187" y="20544"/>
                  </a:cubicBezTo>
                  <a:cubicBezTo>
                    <a:pt x="12457" y="20526"/>
                    <a:pt x="12728" y="20490"/>
                    <a:pt x="12998" y="20454"/>
                  </a:cubicBezTo>
                  <a:lnTo>
                    <a:pt x="13819" y="20355"/>
                  </a:lnTo>
                  <a:cubicBezTo>
                    <a:pt x="14359" y="20273"/>
                    <a:pt x="14900" y="20210"/>
                    <a:pt x="15441" y="20120"/>
                  </a:cubicBezTo>
                  <a:cubicBezTo>
                    <a:pt x="16523" y="19949"/>
                    <a:pt x="17595" y="19742"/>
                    <a:pt x="18668" y="19516"/>
                  </a:cubicBezTo>
                  <a:cubicBezTo>
                    <a:pt x="19200" y="19399"/>
                    <a:pt x="19732" y="19264"/>
                    <a:pt x="20263" y="19147"/>
                  </a:cubicBezTo>
                  <a:cubicBezTo>
                    <a:pt x="20795" y="19012"/>
                    <a:pt x="21318" y="18876"/>
                    <a:pt x="21850" y="18723"/>
                  </a:cubicBezTo>
                  <a:lnTo>
                    <a:pt x="21859" y="18723"/>
                  </a:lnTo>
                  <a:cubicBezTo>
                    <a:pt x="21958" y="18696"/>
                    <a:pt x="22012" y="18597"/>
                    <a:pt x="21994" y="18498"/>
                  </a:cubicBezTo>
                  <a:cubicBezTo>
                    <a:pt x="21823" y="17741"/>
                    <a:pt x="21670" y="16983"/>
                    <a:pt x="21507" y="16217"/>
                  </a:cubicBezTo>
                  <a:lnTo>
                    <a:pt x="21057" y="13937"/>
                  </a:lnTo>
                  <a:cubicBezTo>
                    <a:pt x="20750" y="12413"/>
                    <a:pt x="20462" y="10881"/>
                    <a:pt x="20173" y="9358"/>
                  </a:cubicBezTo>
                  <a:cubicBezTo>
                    <a:pt x="19894" y="7825"/>
                    <a:pt x="19623" y="6302"/>
                    <a:pt x="19362" y="4770"/>
                  </a:cubicBezTo>
                  <a:lnTo>
                    <a:pt x="18983" y="2471"/>
                  </a:lnTo>
                  <a:cubicBezTo>
                    <a:pt x="18866" y="1696"/>
                    <a:pt x="18740" y="930"/>
                    <a:pt x="18632" y="163"/>
                  </a:cubicBezTo>
                  <a:cubicBezTo>
                    <a:pt x="18623" y="70"/>
                    <a:pt x="18535" y="0"/>
                    <a:pt x="1844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0" name="Google Shape;830;p30"/>
            <p:cNvSpPr/>
            <p:nvPr/>
          </p:nvSpPr>
          <p:spPr>
            <a:xfrm>
              <a:off x="4780825" y="3534300"/>
              <a:ext cx="393725" cy="234375"/>
            </a:xfrm>
            <a:custGeom>
              <a:avLst/>
              <a:gdLst/>
              <a:ahLst/>
              <a:cxnLst/>
              <a:rect l="l" t="t" r="r" b="b"/>
              <a:pathLst>
                <a:path w="15749" h="9375" extrusionOk="0">
                  <a:moveTo>
                    <a:pt x="9397" y="3441"/>
                  </a:moveTo>
                  <a:cubicBezTo>
                    <a:pt x="9426" y="3441"/>
                    <a:pt x="9456" y="3446"/>
                    <a:pt x="9484" y="3453"/>
                  </a:cubicBezTo>
                  <a:cubicBezTo>
                    <a:pt x="9511" y="3453"/>
                    <a:pt x="9538" y="3462"/>
                    <a:pt x="9565" y="3471"/>
                  </a:cubicBezTo>
                  <a:cubicBezTo>
                    <a:pt x="9781" y="3561"/>
                    <a:pt x="9862" y="3705"/>
                    <a:pt x="9808" y="3930"/>
                  </a:cubicBezTo>
                  <a:cubicBezTo>
                    <a:pt x="9765" y="4109"/>
                    <a:pt x="9683" y="4191"/>
                    <a:pt x="9539" y="4191"/>
                  </a:cubicBezTo>
                  <a:cubicBezTo>
                    <a:pt x="9501" y="4191"/>
                    <a:pt x="9459" y="4185"/>
                    <a:pt x="9412" y="4174"/>
                  </a:cubicBezTo>
                  <a:cubicBezTo>
                    <a:pt x="9267" y="4147"/>
                    <a:pt x="9186" y="4066"/>
                    <a:pt x="9168" y="3939"/>
                  </a:cubicBezTo>
                  <a:cubicBezTo>
                    <a:pt x="9159" y="3795"/>
                    <a:pt x="9159" y="3714"/>
                    <a:pt x="9159" y="3705"/>
                  </a:cubicBezTo>
                  <a:cubicBezTo>
                    <a:pt x="9207" y="3492"/>
                    <a:pt x="9303" y="3441"/>
                    <a:pt x="9397" y="3441"/>
                  </a:cubicBezTo>
                  <a:close/>
                  <a:moveTo>
                    <a:pt x="8451" y="3776"/>
                  </a:moveTo>
                  <a:cubicBezTo>
                    <a:pt x="8510" y="3776"/>
                    <a:pt x="8562" y="3781"/>
                    <a:pt x="8609" y="3786"/>
                  </a:cubicBezTo>
                  <a:cubicBezTo>
                    <a:pt x="8717" y="3813"/>
                    <a:pt x="8844" y="3885"/>
                    <a:pt x="8781" y="4147"/>
                  </a:cubicBezTo>
                  <a:cubicBezTo>
                    <a:pt x="8763" y="4183"/>
                    <a:pt x="8582" y="4336"/>
                    <a:pt x="7095" y="4733"/>
                  </a:cubicBezTo>
                  <a:cubicBezTo>
                    <a:pt x="6230" y="4952"/>
                    <a:pt x="5579" y="5062"/>
                    <a:pt x="5151" y="5062"/>
                  </a:cubicBezTo>
                  <a:cubicBezTo>
                    <a:pt x="5017" y="5062"/>
                    <a:pt x="4905" y="5052"/>
                    <a:pt x="4814" y="5030"/>
                  </a:cubicBezTo>
                  <a:cubicBezTo>
                    <a:pt x="4445" y="4949"/>
                    <a:pt x="4436" y="4769"/>
                    <a:pt x="4472" y="4616"/>
                  </a:cubicBezTo>
                  <a:cubicBezTo>
                    <a:pt x="4517" y="4435"/>
                    <a:pt x="4697" y="4336"/>
                    <a:pt x="5031" y="4300"/>
                  </a:cubicBezTo>
                  <a:cubicBezTo>
                    <a:pt x="5851" y="4237"/>
                    <a:pt x="6500" y="4156"/>
                    <a:pt x="6942" y="4066"/>
                  </a:cubicBezTo>
                  <a:cubicBezTo>
                    <a:pt x="7257" y="4003"/>
                    <a:pt x="7726" y="3903"/>
                    <a:pt x="8312" y="3786"/>
                  </a:cubicBezTo>
                  <a:cubicBezTo>
                    <a:pt x="8361" y="3779"/>
                    <a:pt x="8408" y="3776"/>
                    <a:pt x="8451" y="3776"/>
                  </a:cubicBezTo>
                  <a:close/>
                  <a:moveTo>
                    <a:pt x="587" y="3687"/>
                  </a:moveTo>
                  <a:lnTo>
                    <a:pt x="1" y="6238"/>
                  </a:lnTo>
                  <a:lnTo>
                    <a:pt x="1416" y="6563"/>
                  </a:lnTo>
                  <a:lnTo>
                    <a:pt x="2002" y="4012"/>
                  </a:lnTo>
                  <a:lnTo>
                    <a:pt x="587" y="3687"/>
                  </a:lnTo>
                  <a:close/>
                  <a:moveTo>
                    <a:pt x="13116" y="1235"/>
                  </a:moveTo>
                  <a:lnTo>
                    <a:pt x="12972" y="1289"/>
                  </a:lnTo>
                  <a:cubicBezTo>
                    <a:pt x="12008" y="1668"/>
                    <a:pt x="10556" y="2110"/>
                    <a:pt x="8654" y="2623"/>
                  </a:cubicBezTo>
                  <a:cubicBezTo>
                    <a:pt x="5806" y="3399"/>
                    <a:pt x="3922" y="3795"/>
                    <a:pt x="3075" y="3795"/>
                  </a:cubicBezTo>
                  <a:lnTo>
                    <a:pt x="3012" y="3795"/>
                  </a:lnTo>
                  <a:lnTo>
                    <a:pt x="2327" y="6770"/>
                  </a:lnTo>
                  <a:lnTo>
                    <a:pt x="11368" y="8843"/>
                  </a:lnTo>
                  <a:lnTo>
                    <a:pt x="13116" y="1235"/>
                  </a:lnTo>
                  <a:close/>
                  <a:moveTo>
                    <a:pt x="14288" y="0"/>
                  </a:moveTo>
                  <a:lnTo>
                    <a:pt x="12215" y="9041"/>
                  </a:lnTo>
                  <a:lnTo>
                    <a:pt x="13675" y="9375"/>
                  </a:lnTo>
                  <a:lnTo>
                    <a:pt x="15748" y="334"/>
                  </a:lnTo>
                  <a:lnTo>
                    <a:pt x="14288" y="0"/>
                  </a:lnTo>
                  <a:close/>
                </a:path>
              </a:pathLst>
            </a:custGeom>
            <a:solidFill>
              <a:srgbClr val="3C3E3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1" name="Google Shape;831;p30"/>
            <p:cNvSpPr/>
            <p:nvPr/>
          </p:nvSpPr>
          <p:spPr>
            <a:xfrm>
              <a:off x="4772275" y="3553675"/>
              <a:ext cx="363275" cy="417375"/>
            </a:xfrm>
            <a:custGeom>
              <a:avLst/>
              <a:gdLst/>
              <a:ahLst/>
              <a:cxnLst/>
              <a:rect l="l" t="t" r="r" b="b"/>
              <a:pathLst>
                <a:path w="14531" h="16695" extrusionOk="0">
                  <a:moveTo>
                    <a:pt x="14531" y="1"/>
                  </a:moveTo>
                  <a:cubicBezTo>
                    <a:pt x="14279" y="172"/>
                    <a:pt x="13891" y="370"/>
                    <a:pt x="13350" y="587"/>
                  </a:cubicBezTo>
                  <a:lnTo>
                    <a:pt x="11646" y="7978"/>
                  </a:lnTo>
                  <a:lnTo>
                    <a:pt x="2759" y="5941"/>
                  </a:lnTo>
                  <a:lnTo>
                    <a:pt x="3318" y="3534"/>
                  </a:lnTo>
                  <a:lnTo>
                    <a:pt x="2254" y="3291"/>
                  </a:lnTo>
                  <a:lnTo>
                    <a:pt x="1704" y="5697"/>
                  </a:lnTo>
                  <a:lnTo>
                    <a:pt x="433" y="5400"/>
                  </a:lnTo>
                  <a:lnTo>
                    <a:pt x="109" y="6842"/>
                  </a:lnTo>
                  <a:lnTo>
                    <a:pt x="0" y="7311"/>
                  </a:lnTo>
                  <a:lnTo>
                    <a:pt x="2326" y="7852"/>
                  </a:lnTo>
                  <a:lnTo>
                    <a:pt x="2236" y="8248"/>
                  </a:lnTo>
                  <a:cubicBezTo>
                    <a:pt x="2984" y="8501"/>
                    <a:pt x="4507" y="9645"/>
                    <a:pt x="6797" y="11683"/>
                  </a:cubicBezTo>
                  <a:cubicBezTo>
                    <a:pt x="9014" y="13648"/>
                    <a:pt x="10384" y="15027"/>
                    <a:pt x="10907" y="15811"/>
                  </a:cubicBezTo>
                  <a:lnTo>
                    <a:pt x="10772" y="16397"/>
                  </a:lnTo>
                  <a:lnTo>
                    <a:pt x="12079" y="16694"/>
                  </a:lnTo>
                  <a:lnTo>
                    <a:pt x="13954" y="8510"/>
                  </a:lnTo>
                  <a:lnTo>
                    <a:pt x="12656" y="8203"/>
                  </a:lnTo>
                  <a:lnTo>
                    <a:pt x="14531" y="1"/>
                  </a:lnTo>
                  <a:close/>
                </a:path>
              </a:pathLst>
            </a:custGeom>
            <a:solidFill>
              <a:srgbClr val="30333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2" name="Google Shape;832;p30"/>
            <p:cNvSpPr/>
            <p:nvPr/>
          </p:nvSpPr>
          <p:spPr>
            <a:xfrm>
              <a:off x="4702650" y="3626025"/>
              <a:ext cx="70775" cy="58375"/>
            </a:xfrm>
            <a:custGeom>
              <a:avLst/>
              <a:gdLst/>
              <a:ahLst/>
              <a:cxnLst/>
              <a:rect l="l" t="t" r="r" b="b"/>
              <a:pathLst>
                <a:path w="2831" h="2335" extrusionOk="0">
                  <a:moveTo>
                    <a:pt x="0" y="0"/>
                  </a:moveTo>
                  <a:lnTo>
                    <a:pt x="198" y="1118"/>
                  </a:lnTo>
                  <a:lnTo>
                    <a:pt x="325" y="1848"/>
                  </a:lnTo>
                  <a:lnTo>
                    <a:pt x="2443" y="2335"/>
                  </a:lnTo>
                  <a:lnTo>
                    <a:pt x="2831" y="649"/>
                  </a:lnTo>
                  <a:lnTo>
                    <a:pt x="0"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3" name="Google Shape;833;p30"/>
            <p:cNvSpPr/>
            <p:nvPr/>
          </p:nvSpPr>
          <p:spPr>
            <a:xfrm>
              <a:off x="4710750" y="3642250"/>
              <a:ext cx="82050" cy="82500"/>
            </a:xfrm>
            <a:custGeom>
              <a:avLst/>
              <a:gdLst/>
              <a:ahLst/>
              <a:cxnLst/>
              <a:rect l="l" t="t" r="r" b="b"/>
              <a:pathLst>
                <a:path w="3282" h="3300" extrusionOk="0">
                  <a:moveTo>
                    <a:pt x="2507" y="0"/>
                  </a:moveTo>
                  <a:lnTo>
                    <a:pt x="2119" y="1686"/>
                  </a:lnTo>
                  <a:lnTo>
                    <a:pt x="1" y="1199"/>
                  </a:lnTo>
                  <a:lnTo>
                    <a:pt x="298" y="2776"/>
                  </a:lnTo>
                  <a:lnTo>
                    <a:pt x="2570" y="3299"/>
                  </a:lnTo>
                  <a:lnTo>
                    <a:pt x="2894" y="1857"/>
                  </a:lnTo>
                  <a:lnTo>
                    <a:pt x="3282" y="180"/>
                  </a:lnTo>
                  <a:lnTo>
                    <a:pt x="2507" y="0"/>
                  </a:lnTo>
                  <a:close/>
                </a:path>
              </a:pathLst>
            </a:custGeom>
            <a:solidFill>
              <a:srgbClr val="FFD9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4" name="Google Shape;834;p30"/>
            <p:cNvSpPr/>
            <p:nvPr/>
          </p:nvSpPr>
          <p:spPr>
            <a:xfrm>
              <a:off x="4889225" y="3618300"/>
              <a:ext cx="140200" cy="44575"/>
            </a:xfrm>
            <a:custGeom>
              <a:avLst/>
              <a:gdLst/>
              <a:ahLst/>
              <a:cxnLst/>
              <a:rect l="l" t="t" r="r" b="b"/>
              <a:pathLst>
                <a:path w="5608" h="1783" extrusionOk="0">
                  <a:moveTo>
                    <a:pt x="5066" y="0"/>
                  </a:moveTo>
                  <a:cubicBezTo>
                    <a:pt x="4904" y="0"/>
                    <a:pt x="4798" y="107"/>
                    <a:pt x="4751" y="327"/>
                  </a:cubicBezTo>
                  <a:cubicBezTo>
                    <a:pt x="4751" y="336"/>
                    <a:pt x="4751" y="426"/>
                    <a:pt x="4751" y="579"/>
                  </a:cubicBezTo>
                  <a:cubicBezTo>
                    <a:pt x="4778" y="751"/>
                    <a:pt x="4886" y="850"/>
                    <a:pt x="5057" y="895"/>
                  </a:cubicBezTo>
                  <a:cubicBezTo>
                    <a:pt x="5106" y="907"/>
                    <a:pt x="5152" y="913"/>
                    <a:pt x="5194" y="913"/>
                  </a:cubicBezTo>
                  <a:cubicBezTo>
                    <a:pt x="5379" y="913"/>
                    <a:pt x="5500" y="801"/>
                    <a:pt x="5544" y="588"/>
                  </a:cubicBezTo>
                  <a:cubicBezTo>
                    <a:pt x="5607" y="318"/>
                    <a:pt x="5508" y="138"/>
                    <a:pt x="5256" y="39"/>
                  </a:cubicBezTo>
                  <a:cubicBezTo>
                    <a:pt x="5186" y="13"/>
                    <a:pt x="5123" y="0"/>
                    <a:pt x="5066" y="0"/>
                  </a:cubicBezTo>
                  <a:close/>
                  <a:moveTo>
                    <a:pt x="4110" y="337"/>
                  </a:moveTo>
                  <a:cubicBezTo>
                    <a:pt x="4066" y="337"/>
                    <a:pt x="4018" y="340"/>
                    <a:pt x="3967" y="345"/>
                  </a:cubicBezTo>
                  <a:cubicBezTo>
                    <a:pt x="3372" y="471"/>
                    <a:pt x="2912" y="561"/>
                    <a:pt x="2588" y="625"/>
                  </a:cubicBezTo>
                  <a:cubicBezTo>
                    <a:pt x="2146" y="724"/>
                    <a:pt x="1506" y="805"/>
                    <a:pt x="686" y="868"/>
                  </a:cubicBezTo>
                  <a:cubicBezTo>
                    <a:pt x="316" y="904"/>
                    <a:pt x="109" y="1021"/>
                    <a:pt x="64" y="1237"/>
                  </a:cubicBezTo>
                  <a:cubicBezTo>
                    <a:pt x="1" y="1508"/>
                    <a:pt x="136" y="1670"/>
                    <a:pt x="460" y="1751"/>
                  </a:cubicBezTo>
                  <a:cubicBezTo>
                    <a:pt x="551" y="1772"/>
                    <a:pt x="662" y="1782"/>
                    <a:pt x="792" y="1782"/>
                  </a:cubicBezTo>
                  <a:cubicBezTo>
                    <a:pt x="1230" y="1782"/>
                    <a:pt x="1890" y="1667"/>
                    <a:pt x="2786" y="1445"/>
                  </a:cubicBezTo>
                  <a:cubicBezTo>
                    <a:pt x="3913" y="1147"/>
                    <a:pt x="4490" y="931"/>
                    <a:pt x="4517" y="805"/>
                  </a:cubicBezTo>
                  <a:cubicBezTo>
                    <a:pt x="4589" y="493"/>
                    <a:pt x="4455" y="337"/>
                    <a:pt x="4110" y="337"/>
                  </a:cubicBezTo>
                  <a:close/>
                </a:path>
              </a:pathLst>
            </a:custGeom>
            <a:solidFill>
              <a:srgbClr val="45474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5" name="Google Shape;835;p30"/>
            <p:cNvSpPr/>
            <p:nvPr/>
          </p:nvSpPr>
          <p:spPr>
            <a:xfrm>
              <a:off x="5118850" y="3528450"/>
              <a:ext cx="709650" cy="395050"/>
            </a:xfrm>
            <a:custGeom>
              <a:avLst/>
              <a:gdLst/>
              <a:ahLst/>
              <a:cxnLst/>
              <a:rect l="l" t="t" r="r" b="b"/>
              <a:pathLst>
                <a:path w="28386" h="15802" extrusionOk="0">
                  <a:moveTo>
                    <a:pt x="4413" y="2577"/>
                  </a:moveTo>
                  <a:cubicBezTo>
                    <a:pt x="4514" y="2577"/>
                    <a:pt x="4667" y="2596"/>
                    <a:pt x="4895" y="2650"/>
                  </a:cubicBezTo>
                  <a:cubicBezTo>
                    <a:pt x="4986" y="2668"/>
                    <a:pt x="5085" y="2695"/>
                    <a:pt x="5193" y="2722"/>
                  </a:cubicBezTo>
                  <a:cubicBezTo>
                    <a:pt x="5833" y="2912"/>
                    <a:pt x="7771" y="3497"/>
                    <a:pt x="10944" y="4462"/>
                  </a:cubicBezTo>
                  <a:cubicBezTo>
                    <a:pt x="13432" y="5219"/>
                    <a:pt x="15865" y="5922"/>
                    <a:pt x="18164" y="6553"/>
                  </a:cubicBezTo>
                  <a:cubicBezTo>
                    <a:pt x="19137" y="6878"/>
                    <a:pt x="19579" y="7283"/>
                    <a:pt x="19471" y="7752"/>
                  </a:cubicBezTo>
                  <a:cubicBezTo>
                    <a:pt x="19426" y="7923"/>
                    <a:pt x="19327" y="8067"/>
                    <a:pt x="19155" y="8185"/>
                  </a:cubicBezTo>
                  <a:cubicBezTo>
                    <a:pt x="19012" y="8280"/>
                    <a:pt x="18869" y="8324"/>
                    <a:pt x="18725" y="8324"/>
                  </a:cubicBezTo>
                  <a:cubicBezTo>
                    <a:pt x="18679" y="8324"/>
                    <a:pt x="18633" y="8320"/>
                    <a:pt x="18588" y="8311"/>
                  </a:cubicBezTo>
                  <a:cubicBezTo>
                    <a:pt x="13179" y="6652"/>
                    <a:pt x="10241" y="5769"/>
                    <a:pt x="9862" y="5670"/>
                  </a:cubicBezTo>
                  <a:cubicBezTo>
                    <a:pt x="6752" y="4777"/>
                    <a:pt x="4922" y="4219"/>
                    <a:pt x="4436" y="4002"/>
                  </a:cubicBezTo>
                  <a:cubicBezTo>
                    <a:pt x="4030" y="3822"/>
                    <a:pt x="3868" y="3552"/>
                    <a:pt x="3958" y="3173"/>
                  </a:cubicBezTo>
                  <a:cubicBezTo>
                    <a:pt x="4030" y="2848"/>
                    <a:pt x="4138" y="2659"/>
                    <a:pt x="4273" y="2596"/>
                  </a:cubicBezTo>
                  <a:cubicBezTo>
                    <a:pt x="4302" y="2585"/>
                    <a:pt x="4346" y="2577"/>
                    <a:pt x="4413" y="2577"/>
                  </a:cubicBezTo>
                  <a:close/>
                  <a:moveTo>
                    <a:pt x="2200" y="0"/>
                  </a:moveTo>
                  <a:lnTo>
                    <a:pt x="1" y="9573"/>
                  </a:lnTo>
                  <a:lnTo>
                    <a:pt x="27133" y="15801"/>
                  </a:lnTo>
                  <a:lnTo>
                    <a:pt x="27151" y="15729"/>
                  </a:lnTo>
                  <a:cubicBezTo>
                    <a:pt x="27619" y="13755"/>
                    <a:pt x="27971" y="11718"/>
                    <a:pt x="28196" y="9699"/>
                  </a:cubicBezTo>
                  <a:cubicBezTo>
                    <a:pt x="28386" y="8825"/>
                    <a:pt x="27926" y="8248"/>
                    <a:pt x="26853" y="7977"/>
                  </a:cubicBezTo>
                  <a:cubicBezTo>
                    <a:pt x="18768" y="5048"/>
                    <a:pt x="10493" y="2371"/>
                    <a:pt x="2272" y="27"/>
                  </a:cubicBezTo>
                  <a:lnTo>
                    <a:pt x="2200" y="0"/>
                  </a:lnTo>
                  <a:close/>
                </a:path>
              </a:pathLst>
            </a:custGeom>
            <a:solidFill>
              <a:srgbClr val="FFD9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6" name="Google Shape;836;p30"/>
            <p:cNvSpPr/>
            <p:nvPr/>
          </p:nvSpPr>
          <p:spPr>
            <a:xfrm>
              <a:off x="5213500" y="3590975"/>
              <a:ext cx="396875" cy="147475"/>
            </a:xfrm>
            <a:custGeom>
              <a:avLst/>
              <a:gdLst/>
              <a:ahLst/>
              <a:cxnLst/>
              <a:rect l="l" t="t" r="r" b="b"/>
              <a:pathLst>
                <a:path w="15875" h="5899" extrusionOk="0">
                  <a:moveTo>
                    <a:pt x="630" y="1"/>
                  </a:moveTo>
                  <a:cubicBezTo>
                    <a:pt x="562" y="1"/>
                    <a:pt x="505" y="8"/>
                    <a:pt x="460" y="23"/>
                  </a:cubicBezTo>
                  <a:cubicBezTo>
                    <a:pt x="298" y="95"/>
                    <a:pt x="181" y="302"/>
                    <a:pt x="100" y="663"/>
                  </a:cubicBezTo>
                  <a:cubicBezTo>
                    <a:pt x="1" y="1078"/>
                    <a:pt x="172" y="1384"/>
                    <a:pt x="623" y="1573"/>
                  </a:cubicBezTo>
                  <a:cubicBezTo>
                    <a:pt x="1118" y="1799"/>
                    <a:pt x="2921" y="2349"/>
                    <a:pt x="6049" y="3241"/>
                  </a:cubicBezTo>
                  <a:cubicBezTo>
                    <a:pt x="6437" y="3340"/>
                    <a:pt x="9348" y="4223"/>
                    <a:pt x="14784" y="5882"/>
                  </a:cubicBezTo>
                  <a:cubicBezTo>
                    <a:pt x="14838" y="5893"/>
                    <a:pt x="14891" y="5899"/>
                    <a:pt x="14944" y="5899"/>
                  </a:cubicBezTo>
                  <a:cubicBezTo>
                    <a:pt x="15103" y="5899"/>
                    <a:pt x="15257" y="5848"/>
                    <a:pt x="15405" y="5747"/>
                  </a:cubicBezTo>
                  <a:cubicBezTo>
                    <a:pt x="15595" y="5621"/>
                    <a:pt x="15712" y="5458"/>
                    <a:pt x="15757" y="5269"/>
                  </a:cubicBezTo>
                  <a:cubicBezTo>
                    <a:pt x="15874" y="4755"/>
                    <a:pt x="15424" y="4323"/>
                    <a:pt x="14405" y="3980"/>
                  </a:cubicBezTo>
                  <a:cubicBezTo>
                    <a:pt x="12088" y="3349"/>
                    <a:pt x="9682" y="2646"/>
                    <a:pt x="7176" y="1889"/>
                  </a:cubicBezTo>
                  <a:cubicBezTo>
                    <a:pt x="3976" y="915"/>
                    <a:pt x="2065" y="329"/>
                    <a:pt x="1425" y="149"/>
                  </a:cubicBezTo>
                  <a:cubicBezTo>
                    <a:pt x="1073" y="51"/>
                    <a:pt x="810" y="1"/>
                    <a:pt x="63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7" name="Google Shape;837;p30"/>
            <p:cNvSpPr/>
            <p:nvPr/>
          </p:nvSpPr>
          <p:spPr>
            <a:xfrm>
              <a:off x="5070850" y="3766400"/>
              <a:ext cx="724975" cy="311175"/>
            </a:xfrm>
            <a:custGeom>
              <a:avLst/>
              <a:gdLst/>
              <a:ahLst/>
              <a:cxnLst/>
              <a:rect l="l" t="t" r="r" b="b"/>
              <a:pathLst>
                <a:path w="28999" h="12447" extrusionOk="0">
                  <a:moveTo>
                    <a:pt x="2011" y="1"/>
                  </a:moveTo>
                  <a:lnTo>
                    <a:pt x="136" y="8185"/>
                  </a:lnTo>
                  <a:lnTo>
                    <a:pt x="1" y="8753"/>
                  </a:lnTo>
                  <a:cubicBezTo>
                    <a:pt x="8672" y="10592"/>
                    <a:pt x="17172" y="11818"/>
                    <a:pt x="25501" y="12413"/>
                  </a:cubicBezTo>
                  <a:cubicBezTo>
                    <a:pt x="25660" y="12435"/>
                    <a:pt x="25809" y="12446"/>
                    <a:pt x="25949" y="12446"/>
                  </a:cubicBezTo>
                  <a:cubicBezTo>
                    <a:pt x="26720" y="12446"/>
                    <a:pt x="27220" y="12112"/>
                    <a:pt x="27448" y="11448"/>
                  </a:cubicBezTo>
                  <a:cubicBezTo>
                    <a:pt x="28061" y="9718"/>
                    <a:pt x="28575" y="7969"/>
                    <a:pt x="28999" y="6193"/>
                  </a:cubicBezTo>
                  <a:lnTo>
                    <a:pt x="2011" y="1"/>
                  </a:lnTo>
                  <a:close/>
                </a:path>
              </a:pathLst>
            </a:custGeom>
            <a:solidFill>
              <a:srgbClr val="F1C23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8" name="Google Shape;838;p30"/>
            <p:cNvSpPr/>
            <p:nvPr/>
          </p:nvSpPr>
          <p:spPr>
            <a:xfrm>
              <a:off x="4697000" y="3525875"/>
              <a:ext cx="1131500" cy="555150"/>
            </a:xfrm>
            <a:custGeom>
              <a:avLst/>
              <a:gdLst/>
              <a:ahLst/>
              <a:cxnLst/>
              <a:rect l="l" t="t" r="r" b="b"/>
              <a:pathLst>
                <a:path w="45260" h="22206" extrusionOk="0">
                  <a:moveTo>
                    <a:pt x="19277" y="430"/>
                  </a:moveTo>
                  <a:cubicBezTo>
                    <a:pt x="20268" y="625"/>
                    <a:pt x="21223" y="951"/>
                    <a:pt x="22193" y="1230"/>
                  </a:cubicBezTo>
                  <a:cubicBezTo>
                    <a:pt x="23221" y="1545"/>
                    <a:pt x="24248" y="1852"/>
                    <a:pt x="25276" y="2185"/>
                  </a:cubicBezTo>
                  <a:cubicBezTo>
                    <a:pt x="27331" y="2834"/>
                    <a:pt x="29377" y="3501"/>
                    <a:pt x="31414" y="4177"/>
                  </a:cubicBezTo>
                  <a:cubicBezTo>
                    <a:pt x="33460" y="4844"/>
                    <a:pt x="35489" y="5565"/>
                    <a:pt x="37544" y="6205"/>
                  </a:cubicBezTo>
                  <a:cubicBezTo>
                    <a:pt x="39599" y="6836"/>
                    <a:pt x="41627" y="7567"/>
                    <a:pt x="43637" y="8315"/>
                  </a:cubicBezTo>
                  <a:lnTo>
                    <a:pt x="43655" y="8324"/>
                  </a:lnTo>
                  <a:cubicBezTo>
                    <a:pt x="44016" y="8423"/>
                    <a:pt x="44367" y="8567"/>
                    <a:pt x="44602" y="8810"/>
                  </a:cubicBezTo>
                  <a:cubicBezTo>
                    <a:pt x="44710" y="8937"/>
                    <a:pt x="44782" y="9081"/>
                    <a:pt x="44818" y="9234"/>
                  </a:cubicBezTo>
                  <a:cubicBezTo>
                    <a:pt x="44845" y="9396"/>
                    <a:pt x="44836" y="9568"/>
                    <a:pt x="44800" y="9739"/>
                  </a:cubicBezTo>
                  <a:cubicBezTo>
                    <a:pt x="44791" y="9748"/>
                    <a:pt x="44791" y="9748"/>
                    <a:pt x="44791" y="9757"/>
                  </a:cubicBezTo>
                  <a:cubicBezTo>
                    <a:pt x="44728" y="10262"/>
                    <a:pt x="44665" y="10766"/>
                    <a:pt x="44593" y="11271"/>
                  </a:cubicBezTo>
                  <a:lnTo>
                    <a:pt x="44358" y="12777"/>
                  </a:lnTo>
                  <a:cubicBezTo>
                    <a:pt x="44268" y="13281"/>
                    <a:pt x="44196" y="13777"/>
                    <a:pt x="44097" y="14282"/>
                  </a:cubicBezTo>
                  <a:cubicBezTo>
                    <a:pt x="44016" y="14778"/>
                    <a:pt x="43908" y="15282"/>
                    <a:pt x="43799" y="15778"/>
                  </a:cubicBezTo>
                  <a:cubicBezTo>
                    <a:pt x="43637" y="16454"/>
                    <a:pt x="43457" y="17130"/>
                    <a:pt x="43259" y="17797"/>
                  </a:cubicBezTo>
                  <a:cubicBezTo>
                    <a:pt x="43051" y="18473"/>
                    <a:pt x="42853" y="19140"/>
                    <a:pt x="42646" y="19807"/>
                  </a:cubicBezTo>
                  <a:cubicBezTo>
                    <a:pt x="42546" y="20141"/>
                    <a:pt x="42438" y="20474"/>
                    <a:pt x="42321" y="20808"/>
                  </a:cubicBezTo>
                  <a:cubicBezTo>
                    <a:pt x="42294" y="20889"/>
                    <a:pt x="42267" y="20970"/>
                    <a:pt x="42240" y="21051"/>
                  </a:cubicBezTo>
                  <a:cubicBezTo>
                    <a:pt x="42213" y="21123"/>
                    <a:pt x="42177" y="21196"/>
                    <a:pt x="42141" y="21268"/>
                  </a:cubicBezTo>
                  <a:cubicBezTo>
                    <a:pt x="42069" y="21412"/>
                    <a:pt x="41970" y="21529"/>
                    <a:pt x="41852" y="21628"/>
                  </a:cubicBezTo>
                  <a:cubicBezTo>
                    <a:pt x="41618" y="21827"/>
                    <a:pt x="41294" y="21917"/>
                    <a:pt x="40969" y="21935"/>
                  </a:cubicBezTo>
                  <a:cubicBezTo>
                    <a:pt x="40798" y="21935"/>
                    <a:pt x="40636" y="21926"/>
                    <a:pt x="40455" y="21908"/>
                  </a:cubicBezTo>
                  <a:lnTo>
                    <a:pt x="39932" y="21872"/>
                  </a:lnTo>
                  <a:cubicBezTo>
                    <a:pt x="38526" y="21799"/>
                    <a:pt x="37138" y="21673"/>
                    <a:pt x="35741" y="21538"/>
                  </a:cubicBezTo>
                  <a:cubicBezTo>
                    <a:pt x="34344" y="21385"/>
                    <a:pt x="32947" y="21241"/>
                    <a:pt x="31559" y="21051"/>
                  </a:cubicBezTo>
                  <a:cubicBezTo>
                    <a:pt x="30864" y="20961"/>
                    <a:pt x="30170" y="20853"/>
                    <a:pt x="29485" y="20754"/>
                  </a:cubicBezTo>
                  <a:cubicBezTo>
                    <a:pt x="28791" y="20646"/>
                    <a:pt x="28097" y="20547"/>
                    <a:pt x="27403" y="20438"/>
                  </a:cubicBezTo>
                  <a:cubicBezTo>
                    <a:pt x="26015" y="20222"/>
                    <a:pt x="24636" y="19988"/>
                    <a:pt x="23257" y="19753"/>
                  </a:cubicBezTo>
                  <a:cubicBezTo>
                    <a:pt x="20562" y="19287"/>
                    <a:pt x="17868" y="18768"/>
                    <a:pt x="15191" y="18224"/>
                  </a:cubicBezTo>
                  <a:lnTo>
                    <a:pt x="15191" y="18224"/>
                  </a:lnTo>
                  <a:lnTo>
                    <a:pt x="15279" y="17851"/>
                  </a:lnTo>
                  <a:cubicBezTo>
                    <a:pt x="15297" y="17743"/>
                    <a:pt x="15234" y="17644"/>
                    <a:pt x="15135" y="17617"/>
                  </a:cubicBezTo>
                  <a:lnTo>
                    <a:pt x="14017" y="17362"/>
                  </a:lnTo>
                  <a:lnTo>
                    <a:pt x="14017" y="17362"/>
                  </a:lnTo>
                  <a:lnTo>
                    <a:pt x="14108" y="16968"/>
                  </a:lnTo>
                  <a:lnTo>
                    <a:pt x="14108" y="16959"/>
                  </a:lnTo>
                  <a:cubicBezTo>
                    <a:pt x="14117" y="16905"/>
                    <a:pt x="14108" y="16860"/>
                    <a:pt x="14081" y="16815"/>
                  </a:cubicBezTo>
                  <a:cubicBezTo>
                    <a:pt x="13774" y="16409"/>
                    <a:pt x="13441" y="16058"/>
                    <a:pt x="13098" y="15706"/>
                  </a:cubicBezTo>
                  <a:cubicBezTo>
                    <a:pt x="12756" y="15364"/>
                    <a:pt x="12413" y="15030"/>
                    <a:pt x="12061" y="14697"/>
                  </a:cubicBezTo>
                  <a:cubicBezTo>
                    <a:pt x="11349" y="14039"/>
                    <a:pt x="10628" y="13399"/>
                    <a:pt x="9907" y="12759"/>
                  </a:cubicBezTo>
                  <a:cubicBezTo>
                    <a:pt x="9177" y="12119"/>
                    <a:pt x="8447" y="11497"/>
                    <a:pt x="7708" y="10866"/>
                  </a:cubicBezTo>
                  <a:cubicBezTo>
                    <a:pt x="7338" y="10559"/>
                    <a:pt x="6969" y="10244"/>
                    <a:pt x="6581" y="9946"/>
                  </a:cubicBezTo>
                  <a:cubicBezTo>
                    <a:pt x="6392" y="9802"/>
                    <a:pt x="6184" y="9658"/>
                    <a:pt x="5977" y="9532"/>
                  </a:cubicBezTo>
                  <a:cubicBezTo>
                    <a:pt x="5818" y="9428"/>
                    <a:pt x="5653" y="9329"/>
                    <a:pt x="5471" y="9244"/>
                  </a:cubicBezTo>
                  <a:lnTo>
                    <a:pt x="5471" y="9244"/>
                  </a:lnTo>
                  <a:cubicBezTo>
                    <a:pt x="5490" y="9164"/>
                    <a:pt x="5510" y="9082"/>
                    <a:pt x="5526" y="9000"/>
                  </a:cubicBezTo>
                  <a:lnTo>
                    <a:pt x="5535" y="8955"/>
                  </a:lnTo>
                  <a:cubicBezTo>
                    <a:pt x="5535" y="8946"/>
                    <a:pt x="5535" y="8937"/>
                    <a:pt x="5535" y="8928"/>
                  </a:cubicBezTo>
                  <a:cubicBezTo>
                    <a:pt x="5535" y="8838"/>
                    <a:pt x="5463" y="8774"/>
                    <a:pt x="5382" y="8774"/>
                  </a:cubicBezTo>
                  <a:cubicBezTo>
                    <a:pt x="5175" y="8774"/>
                    <a:pt x="4976" y="8747"/>
                    <a:pt x="4778" y="8720"/>
                  </a:cubicBezTo>
                  <a:cubicBezTo>
                    <a:pt x="4580" y="8693"/>
                    <a:pt x="4382" y="8657"/>
                    <a:pt x="4192" y="8612"/>
                  </a:cubicBezTo>
                  <a:cubicBezTo>
                    <a:pt x="3994" y="8567"/>
                    <a:pt x="3805" y="8513"/>
                    <a:pt x="3615" y="8450"/>
                  </a:cubicBezTo>
                  <a:cubicBezTo>
                    <a:pt x="3488" y="8413"/>
                    <a:pt x="3360" y="8369"/>
                    <a:pt x="3236" y="8316"/>
                  </a:cubicBezTo>
                  <a:lnTo>
                    <a:pt x="3236" y="8316"/>
                  </a:lnTo>
                  <a:lnTo>
                    <a:pt x="3309" y="7999"/>
                  </a:lnTo>
                  <a:lnTo>
                    <a:pt x="3318" y="7963"/>
                  </a:lnTo>
                  <a:cubicBezTo>
                    <a:pt x="3318" y="7954"/>
                    <a:pt x="3318" y="7945"/>
                    <a:pt x="3318" y="7936"/>
                  </a:cubicBezTo>
                  <a:cubicBezTo>
                    <a:pt x="3318" y="7846"/>
                    <a:pt x="3255" y="7765"/>
                    <a:pt x="3165" y="7765"/>
                  </a:cubicBezTo>
                  <a:cubicBezTo>
                    <a:pt x="2966" y="7756"/>
                    <a:pt x="2768" y="7729"/>
                    <a:pt x="2579" y="7702"/>
                  </a:cubicBezTo>
                  <a:cubicBezTo>
                    <a:pt x="2390" y="7666"/>
                    <a:pt x="2200" y="7630"/>
                    <a:pt x="2011" y="7585"/>
                  </a:cubicBezTo>
                  <a:cubicBezTo>
                    <a:pt x="1680" y="7506"/>
                    <a:pt x="1350" y="7420"/>
                    <a:pt x="1031" y="7298"/>
                  </a:cubicBezTo>
                  <a:lnTo>
                    <a:pt x="1031" y="7298"/>
                  </a:lnTo>
                  <a:cubicBezTo>
                    <a:pt x="992" y="6753"/>
                    <a:pt x="915" y="6209"/>
                    <a:pt x="821" y="5665"/>
                  </a:cubicBezTo>
                  <a:cubicBezTo>
                    <a:pt x="746" y="5190"/>
                    <a:pt x="677" y="4708"/>
                    <a:pt x="519" y="4242"/>
                  </a:cubicBezTo>
                  <a:lnTo>
                    <a:pt x="519" y="4242"/>
                  </a:lnTo>
                  <a:cubicBezTo>
                    <a:pt x="712" y="4272"/>
                    <a:pt x="903" y="4309"/>
                    <a:pt x="1092" y="4349"/>
                  </a:cubicBezTo>
                  <a:cubicBezTo>
                    <a:pt x="1398" y="4403"/>
                    <a:pt x="1695" y="4475"/>
                    <a:pt x="1993" y="4547"/>
                  </a:cubicBezTo>
                  <a:cubicBezTo>
                    <a:pt x="2597" y="4691"/>
                    <a:pt x="3201" y="4844"/>
                    <a:pt x="3787" y="5025"/>
                  </a:cubicBezTo>
                  <a:lnTo>
                    <a:pt x="3805" y="5025"/>
                  </a:lnTo>
                  <a:cubicBezTo>
                    <a:pt x="3820" y="5029"/>
                    <a:pt x="3836" y="5031"/>
                    <a:pt x="3851" y="5031"/>
                  </a:cubicBezTo>
                  <a:cubicBezTo>
                    <a:pt x="3931" y="5031"/>
                    <a:pt x="3998" y="4973"/>
                    <a:pt x="4021" y="4889"/>
                  </a:cubicBezTo>
                  <a:lnTo>
                    <a:pt x="4021" y="4880"/>
                  </a:lnTo>
                  <a:lnTo>
                    <a:pt x="4148" y="4317"/>
                  </a:lnTo>
                  <a:lnTo>
                    <a:pt x="4148" y="4317"/>
                  </a:lnTo>
                  <a:cubicBezTo>
                    <a:pt x="4481" y="4347"/>
                    <a:pt x="4813" y="4416"/>
                    <a:pt x="5139" y="4484"/>
                  </a:cubicBezTo>
                  <a:cubicBezTo>
                    <a:pt x="5526" y="4583"/>
                    <a:pt x="5905" y="4682"/>
                    <a:pt x="6284" y="4835"/>
                  </a:cubicBezTo>
                  <a:cubicBezTo>
                    <a:pt x="6293" y="4844"/>
                    <a:pt x="6302" y="4844"/>
                    <a:pt x="6311" y="4844"/>
                  </a:cubicBezTo>
                  <a:cubicBezTo>
                    <a:pt x="6322" y="4847"/>
                    <a:pt x="6334" y="4848"/>
                    <a:pt x="6345" y="4848"/>
                  </a:cubicBezTo>
                  <a:cubicBezTo>
                    <a:pt x="6421" y="4848"/>
                    <a:pt x="6485" y="4797"/>
                    <a:pt x="6509" y="4718"/>
                  </a:cubicBezTo>
                  <a:lnTo>
                    <a:pt x="6509" y="4691"/>
                  </a:lnTo>
                  <a:lnTo>
                    <a:pt x="6584" y="4392"/>
                  </a:lnTo>
                  <a:lnTo>
                    <a:pt x="6584" y="4392"/>
                  </a:lnTo>
                  <a:cubicBezTo>
                    <a:pt x="7031" y="4355"/>
                    <a:pt x="7460" y="4267"/>
                    <a:pt x="7888" y="4186"/>
                  </a:cubicBezTo>
                  <a:cubicBezTo>
                    <a:pt x="8366" y="4087"/>
                    <a:pt x="8834" y="3970"/>
                    <a:pt x="9303" y="3862"/>
                  </a:cubicBezTo>
                  <a:cubicBezTo>
                    <a:pt x="9781" y="3745"/>
                    <a:pt x="10250" y="3627"/>
                    <a:pt x="10718" y="3501"/>
                  </a:cubicBezTo>
                  <a:lnTo>
                    <a:pt x="12116" y="3132"/>
                  </a:lnTo>
                  <a:cubicBezTo>
                    <a:pt x="13053" y="2888"/>
                    <a:pt x="13981" y="2627"/>
                    <a:pt x="14919" y="2348"/>
                  </a:cubicBezTo>
                  <a:cubicBezTo>
                    <a:pt x="15379" y="2203"/>
                    <a:pt x="15838" y="2050"/>
                    <a:pt x="16298" y="1888"/>
                  </a:cubicBezTo>
                  <a:cubicBezTo>
                    <a:pt x="16758" y="1717"/>
                    <a:pt x="17217" y="1545"/>
                    <a:pt x="17659" y="1275"/>
                  </a:cubicBezTo>
                  <a:cubicBezTo>
                    <a:pt x="17695" y="1248"/>
                    <a:pt x="17722" y="1212"/>
                    <a:pt x="17731" y="1167"/>
                  </a:cubicBezTo>
                  <a:lnTo>
                    <a:pt x="17731" y="1158"/>
                  </a:lnTo>
                  <a:lnTo>
                    <a:pt x="17858" y="621"/>
                  </a:lnTo>
                  <a:lnTo>
                    <a:pt x="17858" y="621"/>
                  </a:lnTo>
                  <a:cubicBezTo>
                    <a:pt x="18019" y="634"/>
                    <a:pt x="18172" y="666"/>
                    <a:pt x="18326" y="698"/>
                  </a:cubicBezTo>
                  <a:cubicBezTo>
                    <a:pt x="18542" y="761"/>
                    <a:pt x="18759" y="824"/>
                    <a:pt x="18966" y="923"/>
                  </a:cubicBezTo>
                  <a:cubicBezTo>
                    <a:pt x="18975" y="923"/>
                    <a:pt x="18984" y="932"/>
                    <a:pt x="19002" y="932"/>
                  </a:cubicBezTo>
                  <a:cubicBezTo>
                    <a:pt x="19013" y="935"/>
                    <a:pt x="19023" y="936"/>
                    <a:pt x="19034" y="936"/>
                  </a:cubicBezTo>
                  <a:cubicBezTo>
                    <a:pt x="19103" y="936"/>
                    <a:pt x="19168" y="886"/>
                    <a:pt x="19191" y="815"/>
                  </a:cubicBezTo>
                  <a:lnTo>
                    <a:pt x="19200" y="779"/>
                  </a:lnTo>
                  <a:lnTo>
                    <a:pt x="19277" y="430"/>
                  </a:lnTo>
                  <a:close/>
                  <a:moveTo>
                    <a:pt x="19118" y="0"/>
                  </a:moveTo>
                  <a:cubicBezTo>
                    <a:pt x="19034" y="0"/>
                    <a:pt x="18964" y="53"/>
                    <a:pt x="18948" y="139"/>
                  </a:cubicBezTo>
                  <a:lnTo>
                    <a:pt x="18939" y="157"/>
                  </a:lnTo>
                  <a:lnTo>
                    <a:pt x="18855" y="537"/>
                  </a:lnTo>
                  <a:lnTo>
                    <a:pt x="18855" y="537"/>
                  </a:lnTo>
                  <a:cubicBezTo>
                    <a:pt x="18695" y="524"/>
                    <a:pt x="18535" y="496"/>
                    <a:pt x="18380" y="464"/>
                  </a:cubicBezTo>
                  <a:cubicBezTo>
                    <a:pt x="18164" y="410"/>
                    <a:pt x="17948" y="355"/>
                    <a:pt x="17749" y="238"/>
                  </a:cubicBezTo>
                  <a:cubicBezTo>
                    <a:pt x="17731" y="238"/>
                    <a:pt x="17722" y="229"/>
                    <a:pt x="17704" y="229"/>
                  </a:cubicBezTo>
                  <a:cubicBezTo>
                    <a:pt x="17692" y="227"/>
                    <a:pt x="17680" y="225"/>
                    <a:pt x="17669" y="225"/>
                  </a:cubicBezTo>
                  <a:cubicBezTo>
                    <a:pt x="17601" y="225"/>
                    <a:pt x="17539" y="269"/>
                    <a:pt x="17524" y="346"/>
                  </a:cubicBezTo>
                  <a:lnTo>
                    <a:pt x="17515" y="391"/>
                  </a:lnTo>
                  <a:lnTo>
                    <a:pt x="17379" y="989"/>
                  </a:lnTo>
                  <a:lnTo>
                    <a:pt x="17379" y="989"/>
                  </a:lnTo>
                  <a:cubicBezTo>
                    <a:pt x="17029" y="1231"/>
                    <a:pt x="16601" y="1419"/>
                    <a:pt x="16181" y="1590"/>
                  </a:cubicBezTo>
                  <a:cubicBezTo>
                    <a:pt x="15739" y="1771"/>
                    <a:pt x="15288" y="1924"/>
                    <a:pt x="14829" y="2077"/>
                  </a:cubicBezTo>
                  <a:cubicBezTo>
                    <a:pt x="13918" y="2384"/>
                    <a:pt x="12990" y="2645"/>
                    <a:pt x="12052" y="2897"/>
                  </a:cubicBezTo>
                  <a:cubicBezTo>
                    <a:pt x="11593" y="3024"/>
                    <a:pt x="11124" y="3159"/>
                    <a:pt x="10655" y="3276"/>
                  </a:cubicBezTo>
                  <a:cubicBezTo>
                    <a:pt x="10187" y="3393"/>
                    <a:pt x="9718" y="3510"/>
                    <a:pt x="9249" y="3618"/>
                  </a:cubicBezTo>
                  <a:cubicBezTo>
                    <a:pt x="8780" y="3727"/>
                    <a:pt x="8303" y="3808"/>
                    <a:pt x="7834" y="3889"/>
                  </a:cubicBezTo>
                  <a:cubicBezTo>
                    <a:pt x="7600" y="3934"/>
                    <a:pt x="7356" y="3961"/>
                    <a:pt x="7122" y="3988"/>
                  </a:cubicBezTo>
                  <a:cubicBezTo>
                    <a:pt x="6953" y="4008"/>
                    <a:pt x="6784" y="4022"/>
                    <a:pt x="6618" y="4022"/>
                  </a:cubicBezTo>
                  <a:cubicBezTo>
                    <a:pt x="6554" y="4022"/>
                    <a:pt x="6491" y="4020"/>
                    <a:pt x="6428" y="4015"/>
                  </a:cubicBezTo>
                  <a:cubicBezTo>
                    <a:pt x="6338" y="4015"/>
                    <a:pt x="6256" y="4069"/>
                    <a:pt x="6238" y="4159"/>
                  </a:cubicBezTo>
                  <a:lnTo>
                    <a:pt x="6238" y="4168"/>
                  </a:lnTo>
                  <a:lnTo>
                    <a:pt x="6176" y="4441"/>
                  </a:lnTo>
                  <a:lnTo>
                    <a:pt x="6176" y="4441"/>
                  </a:lnTo>
                  <a:cubicBezTo>
                    <a:pt x="5842" y="4407"/>
                    <a:pt x="5510" y="4345"/>
                    <a:pt x="5184" y="4276"/>
                  </a:cubicBezTo>
                  <a:cubicBezTo>
                    <a:pt x="4796" y="4186"/>
                    <a:pt x="4418" y="4078"/>
                    <a:pt x="4039" y="3925"/>
                  </a:cubicBezTo>
                  <a:cubicBezTo>
                    <a:pt x="4030" y="3925"/>
                    <a:pt x="4021" y="3916"/>
                    <a:pt x="4012" y="3916"/>
                  </a:cubicBezTo>
                  <a:cubicBezTo>
                    <a:pt x="4000" y="3914"/>
                    <a:pt x="3989" y="3912"/>
                    <a:pt x="3978" y="3912"/>
                  </a:cubicBezTo>
                  <a:cubicBezTo>
                    <a:pt x="3902" y="3912"/>
                    <a:pt x="3837" y="3964"/>
                    <a:pt x="3814" y="4042"/>
                  </a:cubicBezTo>
                  <a:lnTo>
                    <a:pt x="3805" y="4069"/>
                  </a:lnTo>
                  <a:lnTo>
                    <a:pt x="3683" y="4611"/>
                  </a:lnTo>
                  <a:lnTo>
                    <a:pt x="3683" y="4611"/>
                  </a:lnTo>
                  <a:cubicBezTo>
                    <a:pt x="3136" y="4513"/>
                    <a:pt x="2596" y="4406"/>
                    <a:pt x="2056" y="4285"/>
                  </a:cubicBezTo>
                  <a:cubicBezTo>
                    <a:pt x="1759" y="4222"/>
                    <a:pt x="1452" y="4159"/>
                    <a:pt x="1155" y="4078"/>
                  </a:cubicBezTo>
                  <a:cubicBezTo>
                    <a:pt x="857" y="3997"/>
                    <a:pt x="560" y="3916"/>
                    <a:pt x="262" y="3817"/>
                  </a:cubicBezTo>
                  <a:cubicBezTo>
                    <a:pt x="253" y="3808"/>
                    <a:pt x="235" y="3808"/>
                    <a:pt x="217" y="3808"/>
                  </a:cubicBezTo>
                  <a:cubicBezTo>
                    <a:pt x="212" y="3807"/>
                    <a:pt x="206" y="3807"/>
                    <a:pt x="200" y="3807"/>
                  </a:cubicBezTo>
                  <a:cubicBezTo>
                    <a:pt x="109" y="3807"/>
                    <a:pt x="37" y="3876"/>
                    <a:pt x="37" y="3970"/>
                  </a:cubicBezTo>
                  <a:lnTo>
                    <a:pt x="28" y="4042"/>
                  </a:lnTo>
                  <a:cubicBezTo>
                    <a:pt x="1" y="4637"/>
                    <a:pt x="127" y="5205"/>
                    <a:pt x="235" y="5773"/>
                  </a:cubicBezTo>
                  <a:cubicBezTo>
                    <a:pt x="352" y="6341"/>
                    <a:pt x="488" y="6909"/>
                    <a:pt x="659" y="7467"/>
                  </a:cubicBezTo>
                  <a:lnTo>
                    <a:pt x="677" y="7521"/>
                  </a:lnTo>
                  <a:cubicBezTo>
                    <a:pt x="686" y="7576"/>
                    <a:pt x="740" y="7621"/>
                    <a:pt x="803" y="7621"/>
                  </a:cubicBezTo>
                  <a:cubicBezTo>
                    <a:pt x="1200" y="7648"/>
                    <a:pt x="1578" y="7720"/>
                    <a:pt x="1957" y="7801"/>
                  </a:cubicBezTo>
                  <a:cubicBezTo>
                    <a:pt x="2146" y="7846"/>
                    <a:pt x="2335" y="7891"/>
                    <a:pt x="2525" y="7945"/>
                  </a:cubicBezTo>
                  <a:cubicBezTo>
                    <a:pt x="2646" y="7981"/>
                    <a:pt x="2771" y="8022"/>
                    <a:pt x="2894" y="8069"/>
                  </a:cubicBezTo>
                  <a:lnTo>
                    <a:pt x="2894" y="8069"/>
                  </a:lnTo>
                  <a:lnTo>
                    <a:pt x="2822" y="8387"/>
                  </a:lnTo>
                  <a:lnTo>
                    <a:pt x="2813" y="8423"/>
                  </a:lnTo>
                  <a:cubicBezTo>
                    <a:pt x="2804" y="8432"/>
                    <a:pt x="2804" y="8441"/>
                    <a:pt x="2804" y="8450"/>
                  </a:cubicBezTo>
                  <a:cubicBezTo>
                    <a:pt x="2804" y="8540"/>
                    <a:pt x="2876" y="8612"/>
                    <a:pt x="2966" y="8612"/>
                  </a:cubicBezTo>
                  <a:cubicBezTo>
                    <a:pt x="3174" y="8612"/>
                    <a:pt x="3372" y="8639"/>
                    <a:pt x="3570" y="8666"/>
                  </a:cubicBezTo>
                  <a:cubicBezTo>
                    <a:pt x="3760" y="8693"/>
                    <a:pt x="3958" y="8729"/>
                    <a:pt x="4156" y="8774"/>
                  </a:cubicBezTo>
                  <a:cubicBezTo>
                    <a:pt x="4346" y="8819"/>
                    <a:pt x="4535" y="8874"/>
                    <a:pt x="4733" y="8928"/>
                  </a:cubicBezTo>
                  <a:cubicBezTo>
                    <a:pt x="4859" y="8970"/>
                    <a:pt x="4986" y="9016"/>
                    <a:pt x="5109" y="9069"/>
                  </a:cubicBezTo>
                  <a:lnTo>
                    <a:pt x="5109" y="9069"/>
                  </a:lnTo>
                  <a:cubicBezTo>
                    <a:pt x="5091" y="9149"/>
                    <a:pt x="5074" y="9232"/>
                    <a:pt x="5058" y="9315"/>
                  </a:cubicBezTo>
                  <a:cubicBezTo>
                    <a:pt x="5031" y="9414"/>
                    <a:pt x="5085" y="9514"/>
                    <a:pt x="5184" y="9541"/>
                  </a:cubicBezTo>
                  <a:cubicBezTo>
                    <a:pt x="5382" y="9604"/>
                    <a:pt x="5598" y="9712"/>
                    <a:pt x="5797" y="9829"/>
                  </a:cubicBezTo>
                  <a:cubicBezTo>
                    <a:pt x="6004" y="9937"/>
                    <a:pt x="6211" y="10063"/>
                    <a:pt x="6410" y="10199"/>
                  </a:cubicBezTo>
                  <a:cubicBezTo>
                    <a:pt x="6806" y="10460"/>
                    <a:pt x="7194" y="10739"/>
                    <a:pt x="7582" y="11028"/>
                  </a:cubicBezTo>
                  <a:cubicBezTo>
                    <a:pt x="8348" y="11614"/>
                    <a:pt x="9069" y="12254"/>
                    <a:pt x="9790" y="12894"/>
                  </a:cubicBezTo>
                  <a:cubicBezTo>
                    <a:pt x="10502" y="13534"/>
                    <a:pt x="11214" y="14192"/>
                    <a:pt x="11890" y="14868"/>
                  </a:cubicBezTo>
                  <a:cubicBezTo>
                    <a:pt x="12233" y="15210"/>
                    <a:pt x="12566" y="15553"/>
                    <a:pt x="12882" y="15913"/>
                  </a:cubicBezTo>
                  <a:cubicBezTo>
                    <a:pt x="13178" y="16252"/>
                    <a:pt x="13474" y="16590"/>
                    <a:pt x="13710" y="16958"/>
                  </a:cubicBezTo>
                  <a:lnTo>
                    <a:pt x="13710" y="16958"/>
                  </a:lnTo>
                  <a:lnTo>
                    <a:pt x="13594" y="17464"/>
                  </a:lnTo>
                  <a:cubicBezTo>
                    <a:pt x="13567" y="17572"/>
                    <a:pt x="13639" y="17671"/>
                    <a:pt x="13738" y="17698"/>
                  </a:cubicBezTo>
                  <a:lnTo>
                    <a:pt x="14855" y="17952"/>
                  </a:lnTo>
                  <a:lnTo>
                    <a:pt x="14855" y="17952"/>
                  </a:lnTo>
                  <a:lnTo>
                    <a:pt x="14766" y="18329"/>
                  </a:lnTo>
                  <a:lnTo>
                    <a:pt x="14766" y="18338"/>
                  </a:lnTo>
                  <a:cubicBezTo>
                    <a:pt x="14748" y="18437"/>
                    <a:pt x="14811" y="18545"/>
                    <a:pt x="14919" y="18563"/>
                  </a:cubicBezTo>
                  <a:cubicBezTo>
                    <a:pt x="17659" y="19167"/>
                    <a:pt x="20417" y="19690"/>
                    <a:pt x="23194" y="20150"/>
                  </a:cubicBezTo>
                  <a:cubicBezTo>
                    <a:pt x="23879" y="20258"/>
                    <a:pt x="24573" y="20375"/>
                    <a:pt x="25267" y="20474"/>
                  </a:cubicBezTo>
                  <a:cubicBezTo>
                    <a:pt x="25961" y="20583"/>
                    <a:pt x="26655" y="20682"/>
                    <a:pt x="27358" y="20772"/>
                  </a:cubicBezTo>
                  <a:cubicBezTo>
                    <a:pt x="28746" y="20961"/>
                    <a:pt x="30143" y="21132"/>
                    <a:pt x="31531" y="21286"/>
                  </a:cubicBezTo>
                  <a:cubicBezTo>
                    <a:pt x="34326" y="21601"/>
                    <a:pt x="37120" y="21863"/>
                    <a:pt x="39905" y="22115"/>
                  </a:cubicBezTo>
                  <a:lnTo>
                    <a:pt x="40428" y="22160"/>
                  </a:lnTo>
                  <a:cubicBezTo>
                    <a:pt x="40608" y="22187"/>
                    <a:pt x="40789" y="22205"/>
                    <a:pt x="40969" y="22205"/>
                  </a:cubicBezTo>
                  <a:cubicBezTo>
                    <a:pt x="41339" y="22196"/>
                    <a:pt x="41735" y="22115"/>
                    <a:pt x="42051" y="21872"/>
                  </a:cubicBezTo>
                  <a:cubicBezTo>
                    <a:pt x="42204" y="21745"/>
                    <a:pt x="42330" y="21592"/>
                    <a:pt x="42429" y="21421"/>
                  </a:cubicBezTo>
                  <a:cubicBezTo>
                    <a:pt x="42474" y="21340"/>
                    <a:pt x="42510" y="21250"/>
                    <a:pt x="42546" y="21159"/>
                  </a:cubicBezTo>
                  <a:cubicBezTo>
                    <a:pt x="42583" y="21078"/>
                    <a:pt x="42610" y="20997"/>
                    <a:pt x="42637" y="20916"/>
                  </a:cubicBezTo>
                  <a:cubicBezTo>
                    <a:pt x="42754" y="20583"/>
                    <a:pt x="42871" y="20249"/>
                    <a:pt x="42988" y="19916"/>
                  </a:cubicBezTo>
                  <a:cubicBezTo>
                    <a:pt x="43214" y="19249"/>
                    <a:pt x="43421" y="18582"/>
                    <a:pt x="43601" y="17896"/>
                  </a:cubicBezTo>
                  <a:cubicBezTo>
                    <a:pt x="43772" y="17220"/>
                    <a:pt x="43944" y="16535"/>
                    <a:pt x="44106" y="15850"/>
                  </a:cubicBezTo>
                  <a:cubicBezTo>
                    <a:pt x="44232" y="15355"/>
                    <a:pt x="44340" y="14850"/>
                    <a:pt x="44457" y="14354"/>
                  </a:cubicBezTo>
                  <a:cubicBezTo>
                    <a:pt x="44575" y="13858"/>
                    <a:pt x="44683" y="13353"/>
                    <a:pt x="44773" y="12849"/>
                  </a:cubicBezTo>
                  <a:cubicBezTo>
                    <a:pt x="44872" y="12344"/>
                    <a:pt x="44944" y="11839"/>
                    <a:pt x="45016" y="11334"/>
                  </a:cubicBezTo>
                  <a:cubicBezTo>
                    <a:pt x="45088" y="10821"/>
                    <a:pt x="45152" y="10316"/>
                    <a:pt x="45206" y="9802"/>
                  </a:cubicBezTo>
                  <a:lnTo>
                    <a:pt x="45206" y="9802"/>
                  </a:lnTo>
                  <a:lnTo>
                    <a:pt x="45197" y="9829"/>
                  </a:lnTo>
                  <a:cubicBezTo>
                    <a:pt x="45242" y="9613"/>
                    <a:pt x="45260" y="9387"/>
                    <a:pt x="45206" y="9153"/>
                  </a:cubicBezTo>
                  <a:cubicBezTo>
                    <a:pt x="45161" y="8928"/>
                    <a:pt x="45034" y="8711"/>
                    <a:pt x="44881" y="8549"/>
                  </a:cubicBezTo>
                  <a:cubicBezTo>
                    <a:pt x="44719" y="8387"/>
                    <a:pt x="44530" y="8270"/>
                    <a:pt x="44331" y="8179"/>
                  </a:cubicBezTo>
                  <a:cubicBezTo>
                    <a:pt x="44142" y="8089"/>
                    <a:pt x="43944" y="8026"/>
                    <a:pt x="43745" y="7981"/>
                  </a:cubicBezTo>
                  <a:lnTo>
                    <a:pt x="43763" y="7981"/>
                  </a:lnTo>
                  <a:cubicBezTo>
                    <a:pt x="41726" y="7278"/>
                    <a:pt x="39689" y="6566"/>
                    <a:pt x="37679" y="5809"/>
                  </a:cubicBezTo>
                  <a:cubicBezTo>
                    <a:pt x="35660" y="5052"/>
                    <a:pt x="33605" y="4412"/>
                    <a:pt x="31550" y="3754"/>
                  </a:cubicBezTo>
                  <a:cubicBezTo>
                    <a:pt x="29494" y="3105"/>
                    <a:pt x="27439" y="2483"/>
                    <a:pt x="25366" y="1879"/>
                  </a:cubicBezTo>
                  <a:lnTo>
                    <a:pt x="22265" y="977"/>
                  </a:lnTo>
                  <a:lnTo>
                    <a:pt x="20715" y="527"/>
                  </a:lnTo>
                  <a:cubicBezTo>
                    <a:pt x="20201" y="382"/>
                    <a:pt x="19687" y="220"/>
                    <a:pt x="19182" y="13"/>
                  </a:cubicBezTo>
                  <a:cubicBezTo>
                    <a:pt x="19173" y="13"/>
                    <a:pt x="19164" y="13"/>
                    <a:pt x="19155" y="4"/>
                  </a:cubicBezTo>
                  <a:cubicBezTo>
                    <a:pt x="19143" y="2"/>
                    <a:pt x="19130" y="0"/>
                    <a:pt x="191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9" name="Google Shape;839;p30"/>
            <p:cNvSpPr/>
            <p:nvPr/>
          </p:nvSpPr>
          <p:spPr>
            <a:xfrm>
              <a:off x="5068825" y="3761150"/>
              <a:ext cx="57725" cy="214775"/>
            </a:xfrm>
            <a:custGeom>
              <a:avLst/>
              <a:gdLst/>
              <a:ahLst/>
              <a:cxnLst/>
              <a:rect l="l" t="t" r="r" b="b"/>
              <a:pathLst>
                <a:path w="2309" h="8591" extrusionOk="0">
                  <a:moveTo>
                    <a:pt x="2095" y="1"/>
                  </a:moveTo>
                  <a:cubicBezTo>
                    <a:pt x="2000" y="1"/>
                    <a:pt x="1919" y="69"/>
                    <a:pt x="1903" y="166"/>
                  </a:cubicBezTo>
                  <a:cubicBezTo>
                    <a:pt x="1795" y="860"/>
                    <a:pt x="1623" y="1536"/>
                    <a:pt x="1470" y="2221"/>
                  </a:cubicBezTo>
                  <a:lnTo>
                    <a:pt x="992" y="4267"/>
                  </a:lnTo>
                  <a:cubicBezTo>
                    <a:pt x="677" y="5628"/>
                    <a:pt x="352" y="6989"/>
                    <a:pt x="28" y="8350"/>
                  </a:cubicBezTo>
                  <a:cubicBezTo>
                    <a:pt x="28" y="8350"/>
                    <a:pt x="28" y="8359"/>
                    <a:pt x="28" y="8359"/>
                  </a:cubicBezTo>
                  <a:cubicBezTo>
                    <a:pt x="1" y="8458"/>
                    <a:pt x="73" y="8567"/>
                    <a:pt x="172" y="8585"/>
                  </a:cubicBezTo>
                  <a:cubicBezTo>
                    <a:pt x="189" y="8589"/>
                    <a:pt x="206" y="8591"/>
                    <a:pt x="222" y="8591"/>
                  </a:cubicBezTo>
                  <a:cubicBezTo>
                    <a:pt x="309" y="8591"/>
                    <a:pt x="384" y="8532"/>
                    <a:pt x="406" y="8440"/>
                  </a:cubicBezTo>
                  <a:cubicBezTo>
                    <a:pt x="704" y="7070"/>
                    <a:pt x="1010" y="5709"/>
                    <a:pt x="1317" y="4339"/>
                  </a:cubicBezTo>
                  <a:lnTo>
                    <a:pt x="1786" y="2293"/>
                  </a:lnTo>
                  <a:cubicBezTo>
                    <a:pt x="1939" y="1608"/>
                    <a:pt x="2083" y="923"/>
                    <a:pt x="2281" y="247"/>
                  </a:cubicBezTo>
                  <a:cubicBezTo>
                    <a:pt x="2290" y="247"/>
                    <a:pt x="2290" y="238"/>
                    <a:pt x="2290" y="229"/>
                  </a:cubicBezTo>
                  <a:cubicBezTo>
                    <a:pt x="2308" y="121"/>
                    <a:pt x="2236" y="21"/>
                    <a:pt x="2128" y="3"/>
                  </a:cubicBezTo>
                  <a:cubicBezTo>
                    <a:pt x="2117" y="2"/>
                    <a:pt x="2106" y="1"/>
                    <a:pt x="209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0" name="Google Shape;840;p30"/>
            <p:cNvSpPr/>
            <p:nvPr/>
          </p:nvSpPr>
          <p:spPr>
            <a:xfrm>
              <a:off x="4825225" y="3697850"/>
              <a:ext cx="21000" cy="56475"/>
            </a:xfrm>
            <a:custGeom>
              <a:avLst/>
              <a:gdLst/>
              <a:ahLst/>
              <a:cxnLst/>
              <a:rect l="l" t="t" r="r" b="b"/>
              <a:pathLst>
                <a:path w="840" h="2259" extrusionOk="0">
                  <a:moveTo>
                    <a:pt x="640" y="0"/>
                  </a:moveTo>
                  <a:cubicBezTo>
                    <a:pt x="562" y="0"/>
                    <a:pt x="487" y="50"/>
                    <a:pt x="451" y="129"/>
                  </a:cubicBezTo>
                  <a:cubicBezTo>
                    <a:pt x="334" y="435"/>
                    <a:pt x="262" y="751"/>
                    <a:pt x="190" y="1075"/>
                  </a:cubicBezTo>
                  <a:cubicBezTo>
                    <a:pt x="118" y="1391"/>
                    <a:pt x="55" y="1715"/>
                    <a:pt x="19" y="2040"/>
                  </a:cubicBezTo>
                  <a:cubicBezTo>
                    <a:pt x="1" y="2130"/>
                    <a:pt x="55" y="2220"/>
                    <a:pt x="145" y="2247"/>
                  </a:cubicBezTo>
                  <a:cubicBezTo>
                    <a:pt x="168" y="2254"/>
                    <a:pt x="190" y="2258"/>
                    <a:pt x="212" y="2258"/>
                  </a:cubicBezTo>
                  <a:cubicBezTo>
                    <a:pt x="295" y="2258"/>
                    <a:pt x="369" y="2206"/>
                    <a:pt x="397" y="2121"/>
                  </a:cubicBezTo>
                  <a:cubicBezTo>
                    <a:pt x="497" y="1814"/>
                    <a:pt x="587" y="1499"/>
                    <a:pt x="659" y="1183"/>
                  </a:cubicBezTo>
                  <a:cubicBezTo>
                    <a:pt x="740" y="859"/>
                    <a:pt x="803" y="543"/>
                    <a:pt x="830" y="210"/>
                  </a:cubicBezTo>
                  <a:cubicBezTo>
                    <a:pt x="839" y="129"/>
                    <a:pt x="794" y="48"/>
                    <a:pt x="704" y="12"/>
                  </a:cubicBezTo>
                  <a:cubicBezTo>
                    <a:pt x="683" y="4"/>
                    <a:pt x="662" y="0"/>
                    <a:pt x="64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1" name="Google Shape;841;p30"/>
            <p:cNvSpPr/>
            <p:nvPr/>
          </p:nvSpPr>
          <p:spPr>
            <a:xfrm>
              <a:off x="5115925" y="3539325"/>
              <a:ext cx="61550" cy="232125"/>
            </a:xfrm>
            <a:custGeom>
              <a:avLst/>
              <a:gdLst/>
              <a:ahLst/>
              <a:cxnLst/>
              <a:rect l="l" t="t" r="r" b="b"/>
              <a:pathLst>
                <a:path w="2462" h="9285" extrusionOk="0">
                  <a:moveTo>
                    <a:pt x="2244" y="0"/>
                  </a:moveTo>
                  <a:cubicBezTo>
                    <a:pt x="2159" y="0"/>
                    <a:pt x="2080" y="60"/>
                    <a:pt x="2065" y="151"/>
                  </a:cubicBezTo>
                  <a:lnTo>
                    <a:pt x="1046" y="4595"/>
                  </a:lnTo>
                  <a:lnTo>
                    <a:pt x="542" y="6821"/>
                  </a:lnTo>
                  <a:lnTo>
                    <a:pt x="289" y="7930"/>
                  </a:lnTo>
                  <a:cubicBezTo>
                    <a:pt x="199" y="8300"/>
                    <a:pt x="127" y="8669"/>
                    <a:pt x="19" y="9039"/>
                  </a:cubicBezTo>
                  <a:cubicBezTo>
                    <a:pt x="19" y="9048"/>
                    <a:pt x="19" y="9048"/>
                    <a:pt x="19" y="9057"/>
                  </a:cubicBezTo>
                  <a:cubicBezTo>
                    <a:pt x="1" y="9165"/>
                    <a:pt x="73" y="9264"/>
                    <a:pt x="172" y="9282"/>
                  </a:cubicBezTo>
                  <a:cubicBezTo>
                    <a:pt x="183" y="9284"/>
                    <a:pt x="194" y="9285"/>
                    <a:pt x="205" y="9285"/>
                  </a:cubicBezTo>
                  <a:cubicBezTo>
                    <a:pt x="300" y="9285"/>
                    <a:pt x="381" y="9217"/>
                    <a:pt x="397" y="9120"/>
                  </a:cubicBezTo>
                  <a:cubicBezTo>
                    <a:pt x="469" y="8750"/>
                    <a:pt x="560" y="8381"/>
                    <a:pt x="641" y="8011"/>
                  </a:cubicBezTo>
                  <a:lnTo>
                    <a:pt x="902" y="6902"/>
                  </a:lnTo>
                  <a:lnTo>
                    <a:pt x="1416" y="4676"/>
                  </a:lnTo>
                  <a:lnTo>
                    <a:pt x="2443" y="241"/>
                  </a:lnTo>
                  <a:lnTo>
                    <a:pt x="2443" y="232"/>
                  </a:lnTo>
                  <a:cubicBezTo>
                    <a:pt x="2461" y="133"/>
                    <a:pt x="2398" y="25"/>
                    <a:pt x="2290" y="7"/>
                  </a:cubicBezTo>
                  <a:cubicBezTo>
                    <a:pt x="2275" y="3"/>
                    <a:pt x="2259" y="0"/>
                    <a:pt x="224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2" name="Google Shape;842;p30"/>
            <p:cNvSpPr/>
            <p:nvPr/>
          </p:nvSpPr>
          <p:spPr>
            <a:xfrm>
              <a:off x="5039525" y="3548650"/>
              <a:ext cx="101450" cy="405350"/>
            </a:xfrm>
            <a:custGeom>
              <a:avLst/>
              <a:gdLst/>
              <a:ahLst/>
              <a:cxnLst/>
              <a:rect l="l" t="t" r="r" b="b"/>
              <a:pathLst>
                <a:path w="4058" h="16214" extrusionOk="0">
                  <a:moveTo>
                    <a:pt x="3853" y="1"/>
                  </a:moveTo>
                  <a:cubicBezTo>
                    <a:pt x="3758" y="1"/>
                    <a:pt x="3676" y="68"/>
                    <a:pt x="3652" y="157"/>
                  </a:cubicBezTo>
                  <a:cubicBezTo>
                    <a:pt x="3390" y="1482"/>
                    <a:pt x="3111" y="2807"/>
                    <a:pt x="2822" y="4132"/>
                  </a:cubicBezTo>
                  <a:cubicBezTo>
                    <a:pt x="2543" y="5448"/>
                    <a:pt x="2236" y="6764"/>
                    <a:pt x="1948" y="8089"/>
                  </a:cubicBezTo>
                  <a:cubicBezTo>
                    <a:pt x="1641" y="9405"/>
                    <a:pt x="1335" y="10721"/>
                    <a:pt x="1020" y="12037"/>
                  </a:cubicBezTo>
                  <a:lnTo>
                    <a:pt x="533" y="14002"/>
                  </a:lnTo>
                  <a:cubicBezTo>
                    <a:pt x="371" y="14660"/>
                    <a:pt x="199" y="15318"/>
                    <a:pt x="28" y="15967"/>
                  </a:cubicBezTo>
                  <a:cubicBezTo>
                    <a:pt x="28" y="15976"/>
                    <a:pt x="28" y="15976"/>
                    <a:pt x="28" y="15985"/>
                  </a:cubicBezTo>
                  <a:cubicBezTo>
                    <a:pt x="1" y="16084"/>
                    <a:pt x="73" y="16192"/>
                    <a:pt x="181" y="16210"/>
                  </a:cubicBezTo>
                  <a:cubicBezTo>
                    <a:pt x="192" y="16212"/>
                    <a:pt x="202" y="16213"/>
                    <a:pt x="212" y="16213"/>
                  </a:cubicBezTo>
                  <a:cubicBezTo>
                    <a:pt x="302" y="16213"/>
                    <a:pt x="390" y="16146"/>
                    <a:pt x="407" y="16057"/>
                  </a:cubicBezTo>
                  <a:cubicBezTo>
                    <a:pt x="533" y="15390"/>
                    <a:pt x="668" y="14732"/>
                    <a:pt x="803" y="14065"/>
                  </a:cubicBezTo>
                  <a:lnTo>
                    <a:pt x="1227" y="12082"/>
                  </a:lnTo>
                  <a:cubicBezTo>
                    <a:pt x="1524" y="10766"/>
                    <a:pt x="1813" y="9441"/>
                    <a:pt x="2119" y="8125"/>
                  </a:cubicBezTo>
                  <a:cubicBezTo>
                    <a:pt x="2426" y="6809"/>
                    <a:pt x="2723" y="5493"/>
                    <a:pt x="3048" y="4177"/>
                  </a:cubicBezTo>
                  <a:cubicBezTo>
                    <a:pt x="3372" y="2870"/>
                    <a:pt x="3688" y="1554"/>
                    <a:pt x="4030" y="247"/>
                  </a:cubicBezTo>
                  <a:cubicBezTo>
                    <a:pt x="4039" y="238"/>
                    <a:pt x="4039" y="238"/>
                    <a:pt x="4039" y="238"/>
                  </a:cubicBezTo>
                  <a:cubicBezTo>
                    <a:pt x="4057" y="129"/>
                    <a:pt x="3985" y="30"/>
                    <a:pt x="3886" y="3"/>
                  </a:cubicBezTo>
                  <a:cubicBezTo>
                    <a:pt x="3875" y="1"/>
                    <a:pt x="3864" y="1"/>
                    <a:pt x="385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3" name="Google Shape;843;p30"/>
            <p:cNvSpPr/>
            <p:nvPr/>
          </p:nvSpPr>
          <p:spPr>
            <a:xfrm>
              <a:off x="4836050" y="3636975"/>
              <a:ext cx="24350" cy="70875"/>
            </a:xfrm>
            <a:custGeom>
              <a:avLst/>
              <a:gdLst/>
              <a:ahLst/>
              <a:cxnLst/>
              <a:rect l="l" t="t" r="r" b="b"/>
              <a:pathLst>
                <a:path w="974" h="2835" extrusionOk="0">
                  <a:moveTo>
                    <a:pt x="763" y="1"/>
                  </a:moveTo>
                  <a:cubicBezTo>
                    <a:pt x="675" y="1"/>
                    <a:pt x="593" y="68"/>
                    <a:pt x="577" y="157"/>
                  </a:cubicBezTo>
                  <a:cubicBezTo>
                    <a:pt x="541" y="364"/>
                    <a:pt x="505" y="563"/>
                    <a:pt x="460" y="770"/>
                  </a:cubicBezTo>
                  <a:cubicBezTo>
                    <a:pt x="424" y="968"/>
                    <a:pt x="379" y="1167"/>
                    <a:pt x="334" y="1374"/>
                  </a:cubicBezTo>
                  <a:cubicBezTo>
                    <a:pt x="244" y="1770"/>
                    <a:pt x="181" y="2176"/>
                    <a:pt x="18" y="2564"/>
                  </a:cubicBezTo>
                  <a:cubicBezTo>
                    <a:pt x="9" y="2582"/>
                    <a:pt x="9" y="2600"/>
                    <a:pt x="9" y="2627"/>
                  </a:cubicBezTo>
                  <a:cubicBezTo>
                    <a:pt x="0" y="2735"/>
                    <a:pt x="82" y="2825"/>
                    <a:pt x="190" y="2834"/>
                  </a:cubicBezTo>
                  <a:cubicBezTo>
                    <a:pt x="195" y="2835"/>
                    <a:pt x="200" y="2835"/>
                    <a:pt x="205" y="2835"/>
                  </a:cubicBezTo>
                  <a:cubicBezTo>
                    <a:pt x="307" y="2835"/>
                    <a:pt x="397" y="2748"/>
                    <a:pt x="397" y="2645"/>
                  </a:cubicBezTo>
                  <a:cubicBezTo>
                    <a:pt x="424" y="2230"/>
                    <a:pt x="541" y="1843"/>
                    <a:pt x="631" y="1437"/>
                  </a:cubicBezTo>
                  <a:cubicBezTo>
                    <a:pt x="685" y="1239"/>
                    <a:pt x="740" y="1040"/>
                    <a:pt x="785" y="842"/>
                  </a:cubicBezTo>
                  <a:cubicBezTo>
                    <a:pt x="839" y="644"/>
                    <a:pt x="893" y="445"/>
                    <a:pt x="947" y="247"/>
                  </a:cubicBezTo>
                  <a:cubicBezTo>
                    <a:pt x="956" y="238"/>
                    <a:pt x="956" y="229"/>
                    <a:pt x="956" y="229"/>
                  </a:cubicBezTo>
                  <a:cubicBezTo>
                    <a:pt x="974" y="121"/>
                    <a:pt x="902" y="22"/>
                    <a:pt x="794" y="4"/>
                  </a:cubicBezTo>
                  <a:cubicBezTo>
                    <a:pt x="783" y="2"/>
                    <a:pt x="773" y="1"/>
                    <a:pt x="76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4" name="Google Shape;844;p30"/>
            <p:cNvSpPr/>
            <p:nvPr/>
          </p:nvSpPr>
          <p:spPr>
            <a:xfrm>
              <a:off x="4769575" y="3641500"/>
              <a:ext cx="28650" cy="88500"/>
            </a:xfrm>
            <a:custGeom>
              <a:avLst/>
              <a:gdLst/>
              <a:ahLst/>
              <a:cxnLst/>
              <a:rect l="l" t="t" r="r" b="b"/>
              <a:pathLst>
                <a:path w="1146" h="3540" extrusionOk="0">
                  <a:moveTo>
                    <a:pt x="932" y="0"/>
                  </a:moveTo>
                  <a:cubicBezTo>
                    <a:pt x="837" y="0"/>
                    <a:pt x="756" y="68"/>
                    <a:pt x="739" y="165"/>
                  </a:cubicBezTo>
                  <a:cubicBezTo>
                    <a:pt x="703" y="427"/>
                    <a:pt x="649" y="688"/>
                    <a:pt x="604" y="949"/>
                  </a:cubicBezTo>
                  <a:cubicBezTo>
                    <a:pt x="550" y="1211"/>
                    <a:pt x="487" y="1472"/>
                    <a:pt x="433" y="1734"/>
                  </a:cubicBezTo>
                  <a:cubicBezTo>
                    <a:pt x="370" y="1995"/>
                    <a:pt x="307" y="2256"/>
                    <a:pt x="244" y="2518"/>
                  </a:cubicBezTo>
                  <a:cubicBezTo>
                    <a:pt x="172" y="2770"/>
                    <a:pt x="108" y="3032"/>
                    <a:pt x="27" y="3284"/>
                  </a:cubicBezTo>
                  <a:cubicBezTo>
                    <a:pt x="18" y="3293"/>
                    <a:pt x="18" y="3302"/>
                    <a:pt x="18" y="3311"/>
                  </a:cubicBezTo>
                  <a:cubicBezTo>
                    <a:pt x="0" y="3419"/>
                    <a:pt x="72" y="3518"/>
                    <a:pt x="181" y="3536"/>
                  </a:cubicBezTo>
                  <a:cubicBezTo>
                    <a:pt x="192" y="3538"/>
                    <a:pt x="203" y="3539"/>
                    <a:pt x="214" y="3539"/>
                  </a:cubicBezTo>
                  <a:cubicBezTo>
                    <a:pt x="308" y="3539"/>
                    <a:pt x="390" y="3471"/>
                    <a:pt x="406" y="3374"/>
                  </a:cubicBezTo>
                  <a:cubicBezTo>
                    <a:pt x="442" y="3104"/>
                    <a:pt x="496" y="2842"/>
                    <a:pt x="541" y="2581"/>
                  </a:cubicBezTo>
                  <a:cubicBezTo>
                    <a:pt x="595" y="2320"/>
                    <a:pt x="658" y="2058"/>
                    <a:pt x="712" y="1797"/>
                  </a:cubicBezTo>
                  <a:cubicBezTo>
                    <a:pt x="775" y="1544"/>
                    <a:pt x="839" y="1283"/>
                    <a:pt x="902" y="1022"/>
                  </a:cubicBezTo>
                  <a:cubicBezTo>
                    <a:pt x="974" y="769"/>
                    <a:pt x="1037" y="508"/>
                    <a:pt x="1118" y="255"/>
                  </a:cubicBezTo>
                  <a:cubicBezTo>
                    <a:pt x="1118" y="246"/>
                    <a:pt x="1127" y="228"/>
                    <a:pt x="1127" y="219"/>
                  </a:cubicBezTo>
                  <a:cubicBezTo>
                    <a:pt x="1145" y="111"/>
                    <a:pt x="1073" y="12"/>
                    <a:pt x="965" y="3"/>
                  </a:cubicBezTo>
                  <a:cubicBezTo>
                    <a:pt x="954" y="1"/>
                    <a:pt x="943" y="0"/>
                    <a:pt x="93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extLst>
      <p:ext uri="{BB962C8B-B14F-4D97-AF65-F5344CB8AC3E}">
        <p14:creationId xmlns:p14="http://schemas.microsoft.com/office/powerpoint/2010/main" val="10846014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896"/>
        <p:cNvGrpSpPr/>
        <p:nvPr/>
      </p:nvGrpSpPr>
      <p:grpSpPr>
        <a:xfrm>
          <a:off x="0" y="0"/>
          <a:ext cx="0" cy="0"/>
          <a:chOff x="0" y="0"/>
          <a:chExt cx="0" cy="0"/>
        </a:xfrm>
      </p:grpSpPr>
      <p:grpSp>
        <p:nvGrpSpPr>
          <p:cNvPr id="917" name="Google Shape;917;p32"/>
          <p:cNvGrpSpPr/>
          <p:nvPr/>
        </p:nvGrpSpPr>
        <p:grpSpPr>
          <a:xfrm rot="674490">
            <a:off x="5310150" y="374108"/>
            <a:ext cx="3474315" cy="888859"/>
            <a:chOff x="3809875" y="1963175"/>
            <a:chExt cx="1923600" cy="492150"/>
          </a:xfrm>
        </p:grpSpPr>
        <p:sp>
          <p:nvSpPr>
            <p:cNvPr id="918" name="Google Shape;918;p32"/>
            <p:cNvSpPr/>
            <p:nvPr/>
          </p:nvSpPr>
          <p:spPr>
            <a:xfrm>
              <a:off x="3902950" y="2044375"/>
              <a:ext cx="620050" cy="185725"/>
            </a:xfrm>
            <a:custGeom>
              <a:avLst/>
              <a:gdLst/>
              <a:ahLst/>
              <a:cxnLst/>
              <a:rect l="l" t="t" r="r" b="b"/>
              <a:pathLst>
                <a:path w="24802" h="7429" extrusionOk="0">
                  <a:moveTo>
                    <a:pt x="855" y="1"/>
                  </a:moveTo>
                  <a:cubicBezTo>
                    <a:pt x="361" y="1"/>
                    <a:pt x="75" y="222"/>
                    <a:pt x="0" y="665"/>
                  </a:cubicBezTo>
                  <a:cubicBezTo>
                    <a:pt x="0" y="674"/>
                    <a:pt x="9" y="818"/>
                    <a:pt x="27" y="1080"/>
                  </a:cubicBezTo>
                  <a:cubicBezTo>
                    <a:pt x="172" y="1359"/>
                    <a:pt x="541" y="1539"/>
                    <a:pt x="1136" y="1638"/>
                  </a:cubicBezTo>
                  <a:cubicBezTo>
                    <a:pt x="1347" y="1673"/>
                    <a:pt x="1535" y="1690"/>
                    <a:pt x="1698" y="1690"/>
                  </a:cubicBezTo>
                  <a:cubicBezTo>
                    <a:pt x="1959" y="1690"/>
                    <a:pt x="2157" y="1646"/>
                    <a:pt x="2290" y="1557"/>
                  </a:cubicBezTo>
                  <a:cubicBezTo>
                    <a:pt x="2407" y="1485"/>
                    <a:pt x="2488" y="1350"/>
                    <a:pt x="2515" y="1143"/>
                  </a:cubicBezTo>
                  <a:cubicBezTo>
                    <a:pt x="2605" y="638"/>
                    <a:pt x="2236" y="277"/>
                    <a:pt x="1397" y="70"/>
                  </a:cubicBezTo>
                  <a:cubicBezTo>
                    <a:pt x="1195" y="24"/>
                    <a:pt x="1014" y="1"/>
                    <a:pt x="855" y="1"/>
                  </a:cubicBezTo>
                  <a:close/>
                  <a:moveTo>
                    <a:pt x="24530" y="3727"/>
                  </a:moveTo>
                  <a:cubicBezTo>
                    <a:pt x="24518" y="3727"/>
                    <a:pt x="24505" y="3728"/>
                    <a:pt x="24491" y="3730"/>
                  </a:cubicBezTo>
                  <a:cubicBezTo>
                    <a:pt x="24320" y="3757"/>
                    <a:pt x="24176" y="4018"/>
                    <a:pt x="24067" y="4523"/>
                  </a:cubicBezTo>
                  <a:cubicBezTo>
                    <a:pt x="24040" y="4613"/>
                    <a:pt x="23977" y="4937"/>
                    <a:pt x="23878" y="5514"/>
                  </a:cubicBezTo>
                  <a:cubicBezTo>
                    <a:pt x="23860" y="5614"/>
                    <a:pt x="23833" y="5713"/>
                    <a:pt x="23815" y="5803"/>
                  </a:cubicBezTo>
                  <a:cubicBezTo>
                    <a:pt x="23599" y="6839"/>
                    <a:pt x="23617" y="7380"/>
                    <a:pt x="23878" y="7425"/>
                  </a:cubicBezTo>
                  <a:cubicBezTo>
                    <a:pt x="23888" y="7427"/>
                    <a:pt x="23899" y="7428"/>
                    <a:pt x="23909" y="7428"/>
                  </a:cubicBezTo>
                  <a:cubicBezTo>
                    <a:pt x="24147" y="7428"/>
                    <a:pt x="24334" y="6922"/>
                    <a:pt x="24464" y="5911"/>
                  </a:cubicBezTo>
                  <a:cubicBezTo>
                    <a:pt x="24482" y="5821"/>
                    <a:pt x="24500" y="5722"/>
                    <a:pt x="24509" y="5623"/>
                  </a:cubicBezTo>
                  <a:cubicBezTo>
                    <a:pt x="24608" y="5244"/>
                    <a:pt x="24680" y="4901"/>
                    <a:pt x="24716" y="4595"/>
                  </a:cubicBezTo>
                  <a:cubicBezTo>
                    <a:pt x="24802" y="4016"/>
                    <a:pt x="24742" y="3727"/>
                    <a:pt x="24530" y="3727"/>
                  </a:cubicBezTo>
                  <a:close/>
                </a:path>
              </a:pathLst>
            </a:custGeom>
            <a:solidFill>
              <a:srgbClr val="4898B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9" name="Google Shape;919;p32"/>
            <p:cNvSpPr/>
            <p:nvPr/>
          </p:nvSpPr>
          <p:spPr>
            <a:xfrm>
              <a:off x="3866425" y="2007800"/>
              <a:ext cx="1864125" cy="387400"/>
            </a:xfrm>
            <a:custGeom>
              <a:avLst/>
              <a:gdLst/>
              <a:ahLst/>
              <a:cxnLst/>
              <a:rect l="l" t="t" r="r" b="b"/>
              <a:pathLst>
                <a:path w="74565" h="15496" extrusionOk="0">
                  <a:moveTo>
                    <a:pt x="2322" y="1540"/>
                  </a:moveTo>
                  <a:cubicBezTo>
                    <a:pt x="2425" y="1540"/>
                    <a:pt x="2537" y="1549"/>
                    <a:pt x="2660" y="1569"/>
                  </a:cubicBezTo>
                  <a:cubicBezTo>
                    <a:pt x="2714" y="1587"/>
                    <a:pt x="2777" y="1596"/>
                    <a:pt x="2840" y="1614"/>
                  </a:cubicBezTo>
                  <a:cubicBezTo>
                    <a:pt x="3634" y="1803"/>
                    <a:pt x="3985" y="2128"/>
                    <a:pt x="3904" y="2597"/>
                  </a:cubicBezTo>
                  <a:cubicBezTo>
                    <a:pt x="3877" y="2777"/>
                    <a:pt x="3814" y="2894"/>
                    <a:pt x="3715" y="2957"/>
                  </a:cubicBezTo>
                  <a:cubicBezTo>
                    <a:pt x="3588" y="3040"/>
                    <a:pt x="3402" y="3082"/>
                    <a:pt x="3157" y="3082"/>
                  </a:cubicBezTo>
                  <a:cubicBezTo>
                    <a:pt x="3000" y="3082"/>
                    <a:pt x="2819" y="3064"/>
                    <a:pt x="2615" y="3029"/>
                  </a:cubicBezTo>
                  <a:cubicBezTo>
                    <a:pt x="2038" y="2930"/>
                    <a:pt x="1687" y="2759"/>
                    <a:pt x="1569" y="2543"/>
                  </a:cubicBezTo>
                  <a:cubicBezTo>
                    <a:pt x="1551" y="2290"/>
                    <a:pt x="1542" y="2155"/>
                    <a:pt x="1542" y="2137"/>
                  </a:cubicBezTo>
                  <a:cubicBezTo>
                    <a:pt x="1609" y="1739"/>
                    <a:pt x="1862" y="1540"/>
                    <a:pt x="2322" y="1540"/>
                  </a:cubicBezTo>
                  <a:close/>
                  <a:moveTo>
                    <a:pt x="524" y="1"/>
                  </a:moveTo>
                  <a:lnTo>
                    <a:pt x="1" y="3119"/>
                  </a:lnTo>
                  <a:lnTo>
                    <a:pt x="25330" y="7347"/>
                  </a:lnTo>
                  <a:cubicBezTo>
                    <a:pt x="25330" y="7347"/>
                    <a:pt x="25393" y="7095"/>
                    <a:pt x="25420" y="6995"/>
                  </a:cubicBezTo>
                  <a:cubicBezTo>
                    <a:pt x="25537" y="6283"/>
                    <a:pt x="25582" y="6067"/>
                    <a:pt x="25601" y="6004"/>
                  </a:cubicBezTo>
                  <a:cubicBezTo>
                    <a:pt x="25736" y="5391"/>
                    <a:pt x="25889" y="5283"/>
                    <a:pt x="25961" y="5274"/>
                  </a:cubicBezTo>
                  <a:cubicBezTo>
                    <a:pt x="25979" y="5265"/>
                    <a:pt x="25997" y="5265"/>
                    <a:pt x="26015" y="5265"/>
                  </a:cubicBezTo>
                  <a:cubicBezTo>
                    <a:pt x="26141" y="5292"/>
                    <a:pt x="26177" y="5571"/>
                    <a:pt x="26105" y="6049"/>
                  </a:cubicBezTo>
                  <a:cubicBezTo>
                    <a:pt x="26069" y="6355"/>
                    <a:pt x="25997" y="6689"/>
                    <a:pt x="25898" y="7077"/>
                  </a:cubicBezTo>
                  <a:cubicBezTo>
                    <a:pt x="25880" y="7176"/>
                    <a:pt x="25871" y="7266"/>
                    <a:pt x="25844" y="7356"/>
                  </a:cubicBezTo>
                  <a:lnTo>
                    <a:pt x="25826" y="7437"/>
                  </a:lnTo>
                  <a:lnTo>
                    <a:pt x="26412" y="7527"/>
                  </a:lnTo>
                  <a:lnTo>
                    <a:pt x="26926" y="4408"/>
                  </a:lnTo>
                  <a:lnTo>
                    <a:pt x="524" y="1"/>
                  </a:lnTo>
                  <a:close/>
                  <a:moveTo>
                    <a:pt x="28368" y="5003"/>
                  </a:moveTo>
                  <a:lnTo>
                    <a:pt x="27899" y="7780"/>
                  </a:lnTo>
                  <a:lnTo>
                    <a:pt x="74095" y="15496"/>
                  </a:lnTo>
                  <a:lnTo>
                    <a:pt x="74564" y="12719"/>
                  </a:lnTo>
                  <a:lnTo>
                    <a:pt x="28368" y="5003"/>
                  </a:lnTo>
                  <a:close/>
                </a:path>
              </a:pathLst>
            </a:custGeom>
            <a:solidFill>
              <a:srgbClr val="286F8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0" name="Google Shape;920;p32"/>
            <p:cNvSpPr/>
            <p:nvPr/>
          </p:nvSpPr>
          <p:spPr>
            <a:xfrm>
              <a:off x="3813475" y="2066175"/>
              <a:ext cx="56825" cy="83625"/>
            </a:xfrm>
            <a:custGeom>
              <a:avLst/>
              <a:gdLst/>
              <a:ahLst/>
              <a:cxnLst/>
              <a:rect l="l" t="t" r="r" b="b"/>
              <a:pathLst>
                <a:path w="2273" h="3345" extrusionOk="0">
                  <a:moveTo>
                    <a:pt x="244" y="0"/>
                  </a:moveTo>
                  <a:cubicBezTo>
                    <a:pt x="109" y="884"/>
                    <a:pt x="1" y="2164"/>
                    <a:pt x="46" y="3056"/>
                  </a:cubicBezTo>
                  <a:lnTo>
                    <a:pt x="1767" y="3344"/>
                  </a:lnTo>
                  <a:lnTo>
                    <a:pt x="2272" y="334"/>
                  </a:lnTo>
                  <a:lnTo>
                    <a:pt x="244" y="0"/>
                  </a:lnTo>
                  <a:close/>
                </a:path>
              </a:pathLst>
            </a:custGeom>
            <a:solidFill>
              <a:srgbClr val="1C2F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1" name="Google Shape;921;p32"/>
            <p:cNvSpPr/>
            <p:nvPr/>
          </p:nvSpPr>
          <p:spPr>
            <a:xfrm>
              <a:off x="3818000" y="2001350"/>
              <a:ext cx="177350" cy="82875"/>
            </a:xfrm>
            <a:custGeom>
              <a:avLst/>
              <a:gdLst/>
              <a:ahLst/>
              <a:cxnLst/>
              <a:rect l="l" t="t" r="r" b="b"/>
              <a:pathLst>
                <a:path w="7094" h="3315" extrusionOk="0">
                  <a:moveTo>
                    <a:pt x="3991" y="0"/>
                  </a:moveTo>
                  <a:cubicBezTo>
                    <a:pt x="3917" y="0"/>
                    <a:pt x="3852" y="5"/>
                    <a:pt x="3795" y="15"/>
                  </a:cubicBezTo>
                  <a:cubicBezTo>
                    <a:pt x="3651" y="42"/>
                    <a:pt x="3515" y="105"/>
                    <a:pt x="3389" y="223"/>
                  </a:cubicBezTo>
                  <a:cubicBezTo>
                    <a:pt x="3299" y="286"/>
                    <a:pt x="3227" y="367"/>
                    <a:pt x="3173" y="457"/>
                  </a:cubicBezTo>
                  <a:lnTo>
                    <a:pt x="7094" y="1115"/>
                  </a:lnTo>
                  <a:cubicBezTo>
                    <a:pt x="7076" y="1007"/>
                    <a:pt x="7031" y="908"/>
                    <a:pt x="6968" y="817"/>
                  </a:cubicBezTo>
                  <a:cubicBezTo>
                    <a:pt x="6887" y="673"/>
                    <a:pt x="6778" y="565"/>
                    <a:pt x="6652" y="493"/>
                  </a:cubicBezTo>
                  <a:cubicBezTo>
                    <a:pt x="6517" y="412"/>
                    <a:pt x="6319" y="358"/>
                    <a:pt x="6048" y="313"/>
                  </a:cubicBezTo>
                  <a:lnTo>
                    <a:pt x="5471" y="214"/>
                  </a:lnTo>
                  <a:lnTo>
                    <a:pt x="4426" y="42"/>
                  </a:lnTo>
                  <a:cubicBezTo>
                    <a:pt x="4257" y="14"/>
                    <a:pt x="4112" y="0"/>
                    <a:pt x="3991" y="0"/>
                  </a:cubicBezTo>
                  <a:close/>
                  <a:moveTo>
                    <a:pt x="802" y="60"/>
                  </a:moveTo>
                  <a:cubicBezTo>
                    <a:pt x="424" y="1034"/>
                    <a:pt x="153" y="1998"/>
                    <a:pt x="0" y="2981"/>
                  </a:cubicBezTo>
                  <a:lnTo>
                    <a:pt x="2028" y="3314"/>
                  </a:lnTo>
                  <a:lnTo>
                    <a:pt x="2524" y="349"/>
                  </a:lnTo>
                  <a:lnTo>
                    <a:pt x="802" y="60"/>
                  </a:lnTo>
                  <a:close/>
                </a:path>
              </a:pathLst>
            </a:custGeom>
            <a:solidFill>
              <a:srgbClr val="2940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2" name="Google Shape;922;p32"/>
            <p:cNvSpPr/>
            <p:nvPr/>
          </p:nvSpPr>
          <p:spPr>
            <a:xfrm>
              <a:off x="3928625" y="1968150"/>
              <a:ext cx="484300" cy="104000"/>
            </a:xfrm>
            <a:custGeom>
              <a:avLst/>
              <a:gdLst/>
              <a:ahLst/>
              <a:cxnLst/>
              <a:rect l="l" t="t" r="r" b="b"/>
              <a:pathLst>
                <a:path w="19372" h="4160" extrusionOk="0">
                  <a:moveTo>
                    <a:pt x="1858" y="496"/>
                  </a:moveTo>
                  <a:cubicBezTo>
                    <a:pt x="1867" y="496"/>
                    <a:pt x="1894" y="505"/>
                    <a:pt x="1930" y="532"/>
                  </a:cubicBezTo>
                  <a:cubicBezTo>
                    <a:pt x="1993" y="541"/>
                    <a:pt x="2948" y="676"/>
                    <a:pt x="4814" y="929"/>
                  </a:cubicBezTo>
                  <a:lnTo>
                    <a:pt x="18606" y="3236"/>
                  </a:lnTo>
                  <a:lnTo>
                    <a:pt x="18741" y="3389"/>
                  </a:lnTo>
                  <a:cubicBezTo>
                    <a:pt x="18732" y="3462"/>
                    <a:pt x="18696" y="3498"/>
                    <a:pt x="18642" y="3516"/>
                  </a:cubicBezTo>
                  <a:cubicBezTo>
                    <a:pt x="18626" y="3517"/>
                    <a:pt x="18607" y="3518"/>
                    <a:pt x="18586" y="3518"/>
                  </a:cubicBezTo>
                  <a:cubicBezTo>
                    <a:pt x="18474" y="3518"/>
                    <a:pt x="18282" y="3497"/>
                    <a:pt x="18002" y="3443"/>
                  </a:cubicBezTo>
                  <a:lnTo>
                    <a:pt x="4760" y="1217"/>
                  </a:lnTo>
                  <a:cubicBezTo>
                    <a:pt x="3246" y="938"/>
                    <a:pt x="2263" y="739"/>
                    <a:pt x="1813" y="631"/>
                  </a:cubicBezTo>
                  <a:cubicBezTo>
                    <a:pt x="1808" y="636"/>
                    <a:pt x="1805" y="638"/>
                    <a:pt x="1803" y="638"/>
                  </a:cubicBezTo>
                  <a:cubicBezTo>
                    <a:pt x="1795" y="638"/>
                    <a:pt x="1797" y="616"/>
                    <a:pt x="1804" y="568"/>
                  </a:cubicBezTo>
                  <a:cubicBezTo>
                    <a:pt x="1813" y="514"/>
                    <a:pt x="1831" y="496"/>
                    <a:pt x="1858" y="496"/>
                  </a:cubicBezTo>
                  <a:close/>
                  <a:moveTo>
                    <a:pt x="1128" y="0"/>
                  </a:moveTo>
                  <a:cubicBezTo>
                    <a:pt x="614" y="189"/>
                    <a:pt x="235" y="649"/>
                    <a:pt x="1" y="1370"/>
                  </a:cubicBezTo>
                  <a:lnTo>
                    <a:pt x="1046" y="1542"/>
                  </a:lnTo>
                  <a:cubicBezTo>
                    <a:pt x="1083" y="1190"/>
                    <a:pt x="1254" y="974"/>
                    <a:pt x="1551" y="884"/>
                  </a:cubicBezTo>
                  <a:lnTo>
                    <a:pt x="17019" y="3462"/>
                  </a:lnTo>
                  <a:cubicBezTo>
                    <a:pt x="17425" y="3858"/>
                    <a:pt x="17776" y="4083"/>
                    <a:pt x="18083" y="4129"/>
                  </a:cubicBezTo>
                  <a:cubicBezTo>
                    <a:pt x="18204" y="4150"/>
                    <a:pt x="18314" y="4160"/>
                    <a:pt x="18414" y="4160"/>
                  </a:cubicBezTo>
                  <a:cubicBezTo>
                    <a:pt x="18657" y="4160"/>
                    <a:pt x="18841" y="4099"/>
                    <a:pt x="18975" y="3984"/>
                  </a:cubicBezTo>
                  <a:cubicBezTo>
                    <a:pt x="19164" y="3804"/>
                    <a:pt x="19291" y="3489"/>
                    <a:pt x="19372" y="3029"/>
                  </a:cubicBezTo>
                  <a:lnTo>
                    <a:pt x="1128" y="0"/>
                  </a:lnTo>
                  <a:close/>
                </a:path>
              </a:pathLst>
            </a:custGeom>
            <a:solidFill>
              <a:srgbClr val="B6B6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3" name="Google Shape;923;p32"/>
            <p:cNvSpPr/>
            <p:nvPr/>
          </p:nvSpPr>
          <p:spPr>
            <a:xfrm>
              <a:off x="3973500" y="1980525"/>
              <a:ext cx="423650" cy="75575"/>
            </a:xfrm>
            <a:custGeom>
              <a:avLst/>
              <a:gdLst/>
              <a:ahLst/>
              <a:cxnLst/>
              <a:rect l="l" t="t" r="r" b="b"/>
              <a:pathLst>
                <a:path w="16946" h="3023" extrusionOk="0">
                  <a:moveTo>
                    <a:pt x="63" y="1"/>
                  </a:moveTo>
                  <a:cubicBezTo>
                    <a:pt x="36" y="1"/>
                    <a:pt x="18" y="19"/>
                    <a:pt x="9" y="73"/>
                  </a:cubicBezTo>
                  <a:cubicBezTo>
                    <a:pt x="2" y="121"/>
                    <a:pt x="0" y="143"/>
                    <a:pt x="8" y="143"/>
                  </a:cubicBezTo>
                  <a:cubicBezTo>
                    <a:pt x="10" y="143"/>
                    <a:pt x="13" y="141"/>
                    <a:pt x="18" y="136"/>
                  </a:cubicBezTo>
                  <a:cubicBezTo>
                    <a:pt x="468" y="244"/>
                    <a:pt x="1451" y="443"/>
                    <a:pt x="2965" y="722"/>
                  </a:cubicBezTo>
                  <a:lnTo>
                    <a:pt x="16207" y="2948"/>
                  </a:lnTo>
                  <a:cubicBezTo>
                    <a:pt x="16487" y="3002"/>
                    <a:pt x="16679" y="3023"/>
                    <a:pt x="16791" y="3023"/>
                  </a:cubicBezTo>
                  <a:cubicBezTo>
                    <a:pt x="16812" y="3023"/>
                    <a:pt x="16831" y="3022"/>
                    <a:pt x="16847" y="3021"/>
                  </a:cubicBezTo>
                  <a:cubicBezTo>
                    <a:pt x="16901" y="3003"/>
                    <a:pt x="16937" y="2967"/>
                    <a:pt x="16946" y="2894"/>
                  </a:cubicBezTo>
                  <a:lnTo>
                    <a:pt x="16811" y="2741"/>
                  </a:lnTo>
                  <a:lnTo>
                    <a:pt x="3019" y="434"/>
                  </a:lnTo>
                  <a:cubicBezTo>
                    <a:pt x="1153" y="181"/>
                    <a:pt x="198" y="46"/>
                    <a:pt x="135" y="37"/>
                  </a:cubicBezTo>
                  <a:cubicBezTo>
                    <a:pt x="99" y="10"/>
                    <a:pt x="72" y="1"/>
                    <a:pt x="6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4" name="Google Shape;924;p32"/>
            <p:cNvSpPr/>
            <p:nvPr/>
          </p:nvSpPr>
          <p:spPr>
            <a:xfrm>
              <a:off x="3855400" y="2081950"/>
              <a:ext cx="1864100" cy="370500"/>
            </a:xfrm>
            <a:custGeom>
              <a:avLst/>
              <a:gdLst/>
              <a:ahLst/>
              <a:cxnLst/>
              <a:rect l="l" t="t" r="r" b="b"/>
              <a:pathLst>
                <a:path w="74564" h="14820" extrusionOk="0">
                  <a:moveTo>
                    <a:pt x="469" y="0"/>
                  </a:moveTo>
                  <a:lnTo>
                    <a:pt x="0" y="2776"/>
                  </a:lnTo>
                  <a:lnTo>
                    <a:pt x="26411" y="7184"/>
                  </a:lnTo>
                  <a:lnTo>
                    <a:pt x="26465" y="6860"/>
                  </a:lnTo>
                  <a:lnTo>
                    <a:pt x="74158" y="14819"/>
                  </a:lnTo>
                  <a:lnTo>
                    <a:pt x="74563" y="12376"/>
                  </a:lnTo>
                  <a:lnTo>
                    <a:pt x="28520" y="4687"/>
                  </a:lnTo>
                  <a:lnTo>
                    <a:pt x="28962" y="2064"/>
                  </a:lnTo>
                  <a:lnTo>
                    <a:pt x="27159" y="1767"/>
                  </a:lnTo>
                  <a:lnTo>
                    <a:pt x="26718" y="4390"/>
                  </a:lnTo>
                  <a:lnTo>
                    <a:pt x="26294" y="4318"/>
                  </a:lnTo>
                  <a:lnTo>
                    <a:pt x="26285" y="4399"/>
                  </a:lnTo>
                  <a:cubicBezTo>
                    <a:pt x="26159" y="5418"/>
                    <a:pt x="25996" y="5733"/>
                    <a:pt x="25879" y="5823"/>
                  </a:cubicBezTo>
                  <a:cubicBezTo>
                    <a:pt x="25853" y="5836"/>
                    <a:pt x="25831" y="5845"/>
                    <a:pt x="25811" y="5845"/>
                  </a:cubicBezTo>
                  <a:cubicBezTo>
                    <a:pt x="25804" y="5845"/>
                    <a:pt x="25796" y="5844"/>
                    <a:pt x="25789" y="5841"/>
                  </a:cubicBezTo>
                  <a:cubicBezTo>
                    <a:pt x="25762" y="5841"/>
                    <a:pt x="25735" y="5823"/>
                    <a:pt x="25717" y="5796"/>
                  </a:cubicBezTo>
                  <a:cubicBezTo>
                    <a:pt x="25636" y="5670"/>
                    <a:pt x="25582" y="5318"/>
                    <a:pt x="25789" y="4309"/>
                  </a:cubicBezTo>
                  <a:lnTo>
                    <a:pt x="25807" y="4237"/>
                  </a:lnTo>
                  <a:lnTo>
                    <a:pt x="469" y="0"/>
                  </a:lnTo>
                  <a:close/>
                </a:path>
              </a:pathLst>
            </a:custGeom>
            <a:solidFill>
              <a:srgbClr val="1D5C7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5" name="Google Shape;925;p32"/>
            <p:cNvSpPr/>
            <p:nvPr/>
          </p:nvSpPr>
          <p:spPr>
            <a:xfrm>
              <a:off x="3809875" y="1963175"/>
              <a:ext cx="1923600" cy="492150"/>
            </a:xfrm>
            <a:custGeom>
              <a:avLst/>
              <a:gdLst/>
              <a:ahLst/>
              <a:cxnLst/>
              <a:rect l="l" t="t" r="r" b="b"/>
              <a:pathLst>
                <a:path w="76944" h="19686" extrusionOk="0">
                  <a:moveTo>
                    <a:pt x="5950" y="379"/>
                  </a:moveTo>
                  <a:lnTo>
                    <a:pt x="5851" y="388"/>
                  </a:lnTo>
                  <a:cubicBezTo>
                    <a:pt x="7383" y="578"/>
                    <a:pt x="8897" y="830"/>
                    <a:pt x="10421" y="1074"/>
                  </a:cubicBezTo>
                  <a:lnTo>
                    <a:pt x="14982" y="1840"/>
                  </a:lnTo>
                  <a:lnTo>
                    <a:pt x="19534" y="2615"/>
                  </a:lnTo>
                  <a:lnTo>
                    <a:pt x="23920" y="3388"/>
                  </a:lnTo>
                  <a:lnTo>
                    <a:pt x="23920" y="3388"/>
                  </a:lnTo>
                  <a:cubicBezTo>
                    <a:pt x="23900" y="3582"/>
                    <a:pt x="23858" y="3771"/>
                    <a:pt x="23770" y="3940"/>
                  </a:cubicBezTo>
                  <a:cubicBezTo>
                    <a:pt x="23743" y="3994"/>
                    <a:pt x="23707" y="4039"/>
                    <a:pt x="23671" y="4084"/>
                  </a:cubicBezTo>
                  <a:cubicBezTo>
                    <a:pt x="23635" y="4129"/>
                    <a:pt x="23590" y="4156"/>
                    <a:pt x="23536" y="4192"/>
                  </a:cubicBezTo>
                  <a:cubicBezTo>
                    <a:pt x="23437" y="4246"/>
                    <a:pt x="23310" y="4264"/>
                    <a:pt x="23184" y="4264"/>
                  </a:cubicBezTo>
                  <a:cubicBezTo>
                    <a:pt x="23162" y="4266"/>
                    <a:pt x="23139" y="4267"/>
                    <a:pt x="23117" y="4267"/>
                  </a:cubicBezTo>
                  <a:cubicBezTo>
                    <a:pt x="23011" y="4267"/>
                    <a:pt x="22902" y="4251"/>
                    <a:pt x="22806" y="4228"/>
                  </a:cubicBezTo>
                  <a:cubicBezTo>
                    <a:pt x="22680" y="4201"/>
                    <a:pt x="22571" y="4138"/>
                    <a:pt x="22463" y="4066"/>
                  </a:cubicBezTo>
                  <a:cubicBezTo>
                    <a:pt x="22247" y="3931"/>
                    <a:pt x="22058" y="3742"/>
                    <a:pt x="21904" y="3525"/>
                  </a:cubicBezTo>
                  <a:lnTo>
                    <a:pt x="21904" y="3516"/>
                  </a:lnTo>
                  <a:cubicBezTo>
                    <a:pt x="21886" y="3498"/>
                    <a:pt x="21850" y="3471"/>
                    <a:pt x="21823" y="3471"/>
                  </a:cubicBezTo>
                  <a:lnTo>
                    <a:pt x="21796" y="3471"/>
                  </a:lnTo>
                  <a:cubicBezTo>
                    <a:pt x="20507" y="3282"/>
                    <a:pt x="19209" y="3093"/>
                    <a:pt x="17920" y="2885"/>
                  </a:cubicBezTo>
                  <a:cubicBezTo>
                    <a:pt x="16631" y="2687"/>
                    <a:pt x="15342" y="2489"/>
                    <a:pt x="14053" y="2272"/>
                  </a:cubicBezTo>
                  <a:cubicBezTo>
                    <a:pt x="12764" y="2056"/>
                    <a:pt x="11475" y="1858"/>
                    <a:pt x="10186" y="1632"/>
                  </a:cubicBezTo>
                  <a:cubicBezTo>
                    <a:pt x="8897" y="1407"/>
                    <a:pt x="7617" y="1173"/>
                    <a:pt x="6337" y="884"/>
                  </a:cubicBezTo>
                  <a:cubicBezTo>
                    <a:pt x="6310" y="884"/>
                    <a:pt x="6283" y="884"/>
                    <a:pt x="6256" y="893"/>
                  </a:cubicBezTo>
                  <a:lnTo>
                    <a:pt x="6247" y="893"/>
                  </a:lnTo>
                  <a:cubicBezTo>
                    <a:pt x="6076" y="947"/>
                    <a:pt x="5896" y="1046"/>
                    <a:pt x="5787" y="1209"/>
                  </a:cubicBezTo>
                  <a:cubicBezTo>
                    <a:pt x="5670" y="1371"/>
                    <a:pt x="5625" y="1551"/>
                    <a:pt x="5607" y="1723"/>
                  </a:cubicBezTo>
                  <a:lnTo>
                    <a:pt x="5598" y="1759"/>
                  </a:lnTo>
                  <a:cubicBezTo>
                    <a:pt x="5598" y="1768"/>
                    <a:pt x="5598" y="1786"/>
                    <a:pt x="5598" y="1795"/>
                  </a:cubicBezTo>
                  <a:cubicBezTo>
                    <a:pt x="5607" y="1871"/>
                    <a:pt x="5670" y="1931"/>
                    <a:pt x="5752" y="1931"/>
                  </a:cubicBezTo>
                  <a:cubicBezTo>
                    <a:pt x="5758" y="1931"/>
                    <a:pt x="5764" y="1930"/>
                    <a:pt x="5769" y="1930"/>
                  </a:cubicBezTo>
                  <a:cubicBezTo>
                    <a:pt x="5812" y="1927"/>
                    <a:pt x="5853" y="1926"/>
                    <a:pt x="5894" y="1926"/>
                  </a:cubicBezTo>
                  <a:cubicBezTo>
                    <a:pt x="5994" y="1926"/>
                    <a:pt x="6091" y="1932"/>
                    <a:pt x="6193" y="1939"/>
                  </a:cubicBezTo>
                  <a:cubicBezTo>
                    <a:pt x="6337" y="1948"/>
                    <a:pt x="6472" y="1957"/>
                    <a:pt x="6599" y="1993"/>
                  </a:cubicBezTo>
                  <a:cubicBezTo>
                    <a:pt x="6725" y="2020"/>
                    <a:pt x="6860" y="2065"/>
                    <a:pt x="6950" y="2137"/>
                  </a:cubicBezTo>
                  <a:cubicBezTo>
                    <a:pt x="7049" y="2200"/>
                    <a:pt x="7121" y="2299"/>
                    <a:pt x="7167" y="2417"/>
                  </a:cubicBezTo>
                  <a:lnTo>
                    <a:pt x="7176" y="2426"/>
                  </a:lnTo>
                  <a:cubicBezTo>
                    <a:pt x="7212" y="2507"/>
                    <a:pt x="7239" y="2588"/>
                    <a:pt x="7230" y="2678"/>
                  </a:cubicBezTo>
                  <a:cubicBezTo>
                    <a:pt x="7230" y="2750"/>
                    <a:pt x="7284" y="2822"/>
                    <a:pt x="7365" y="2831"/>
                  </a:cubicBezTo>
                  <a:lnTo>
                    <a:pt x="7392" y="2831"/>
                  </a:lnTo>
                  <a:cubicBezTo>
                    <a:pt x="8293" y="2957"/>
                    <a:pt x="9204" y="3084"/>
                    <a:pt x="10105" y="3228"/>
                  </a:cubicBezTo>
                  <a:lnTo>
                    <a:pt x="11466" y="3435"/>
                  </a:lnTo>
                  <a:lnTo>
                    <a:pt x="12818" y="3652"/>
                  </a:lnTo>
                  <a:cubicBezTo>
                    <a:pt x="14630" y="3940"/>
                    <a:pt x="16433" y="4255"/>
                    <a:pt x="18245" y="4562"/>
                  </a:cubicBezTo>
                  <a:lnTo>
                    <a:pt x="20949" y="5022"/>
                  </a:lnTo>
                  <a:lnTo>
                    <a:pt x="23662" y="5490"/>
                  </a:lnTo>
                  <a:cubicBezTo>
                    <a:pt x="25395" y="5785"/>
                    <a:pt x="27129" y="6096"/>
                    <a:pt x="28862" y="6416"/>
                  </a:cubicBezTo>
                  <a:lnTo>
                    <a:pt x="28862" y="6416"/>
                  </a:lnTo>
                  <a:cubicBezTo>
                    <a:pt x="28668" y="7221"/>
                    <a:pt x="28519" y="8032"/>
                    <a:pt x="28376" y="8844"/>
                  </a:cubicBezTo>
                  <a:cubicBezTo>
                    <a:pt x="28304" y="9285"/>
                    <a:pt x="28232" y="9718"/>
                    <a:pt x="28178" y="10160"/>
                  </a:cubicBezTo>
                  <a:cubicBezTo>
                    <a:pt x="28116" y="10597"/>
                    <a:pt x="28062" y="11034"/>
                    <a:pt x="28035" y="11480"/>
                  </a:cubicBezTo>
                  <a:lnTo>
                    <a:pt x="28035" y="11480"/>
                  </a:lnTo>
                  <a:cubicBezTo>
                    <a:pt x="28034" y="11482"/>
                    <a:pt x="28034" y="11483"/>
                    <a:pt x="28034" y="11485"/>
                  </a:cubicBezTo>
                  <a:lnTo>
                    <a:pt x="28034" y="11494"/>
                  </a:lnTo>
                  <a:lnTo>
                    <a:pt x="28012" y="11627"/>
                  </a:lnTo>
                  <a:lnTo>
                    <a:pt x="28012" y="11627"/>
                  </a:lnTo>
                  <a:cubicBezTo>
                    <a:pt x="25733" y="11284"/>
                    <a:pt x="23463" y="10933"/>
                    <a:pt x="21192" y="10565"/>
                  </a:cubicBezTo>
                  <a:lnTo>
                    <a:pt x="14197" y="9420"/>
                  </a:lnTo>
                  <a:cubicBezTo>
                    <a:pt x="11863" y="9042"/>
                    <a:pt x="9528" y="8645"/>
                    <a:pt x="7203" y="8249"/>
                  </a:cubicBezTo>
                  <a:cubicBezTo>
                    <a:pt x="4917" y="7860"/>
                    <a:pt x="2632" y="7498"/>
                    <a:pt x="372" y="7018"/>
                  </a:cubicBezTo>
                  <a:lnTo>
                    <a:pt x="372" y="7018"/>
                  </a:lnTo>
                  <a:cubicBezTo>
                    <a:pt x="332" y="6599"/>
                    <a:pt x="327" y="6180"/>
                    <a:pt x="343" y="5761"/>
                  </a:cubicBezTo>
                  <a:cubicBezTo>
                    <a:pt x="361" y="5292"/>
                    <a:pt x="406" y="4823"/>
                    <a:pt x="478" y="4355"/>
                  </a:cubicBezTo>
                  <a:cubicBezTo>
                    <a:pt x="624" y="3473"/>
                    <a:pt x="875" y="2607"/>
                    <a:pt x="1248" y="1788"/>
                  </a:cubicBezTo>
                  <a:lnTo>
                    <a:pt x="1248" y="1788"/>
                  </a:lnTo>
                  <a:cubicBezTo>
                    <a:pt x="1599" y="1800"/>
                    <a:pt x="1945" y="1849"/>
                    <a:pt x="2290" y="1912"/>
                  </a:cubicBezTo>
                  <a:cubicBezTo>
                    <a:pt x="2687" y="1984"/>
                    <a:pt x="3074" y="2065"/>
                    <a:pt x="3462" y="2173"/>
                  </a:cubicBezTo>
                  <a:lnTo>
                    <a:pt x="3525" y="2191"/>
                  </a:lnTo>
                  <a:cubicBezTo>
                    <a:pt x="3534" y="2200"/>
                    <a:pt x="3552" y="2200"/>
                    <a:pt x="3561" y="2200"/>
                  </a:cubicBezTo>
                  <a:cubicBezTo>
                    <a:pt x="3624" y="2191"/>
                    <a:pt x="3669" y="2146"/>
                    <a:pt x="3669" y="2083"/>
                  </a:cubicBezTo>
                  <a:cubicBezTo>
                    <a:pt x="3660" y="1984"/>
                    <a:pt x="3705" y="1894"/>
                    <a:pt x="3768" y="1822"/>
                  </a:cubicBezTo>
                  <a:lnTo>
                    <a:pt x="3777" y="1813"/>
                  </a:lnTo>
                  <a:cubicBezTo>
                    <a:pt x="3876" y="1677"/>
                    <a:pt x="4039" y="1596"/>
                    <a:pt x="4210" y="1596"/>
                  </a:cubicBezTo>
                  <a:cubicBezTo>
                    <a:pt x="4291" y="1596"/>
                    <a:pt x="4381" y="1605"/>
                    <a:pt x="4471" y="1632"/>
                  </a:cubicBezTo>
                  <a:cubicBezTo>
                    <a:pt x="4553" y="1659"/>
                    <a:pt x="4634" y="1705"/>
                    <a:pt x="4715" y="1759"/>
                  </a:cubicBezTo>
                  <a:cubicBezTo>
                    <a:pt x="4733" y="1768"/>
                    <a:pt x="4760" y="1777"/>
                    <a:pt x="4778" y="1777"/>
                  </a:cubicBezTo>
                  <a:cubicBezTo>
                    <a:pt x="4784" y="1777"/>
                    <a:pt x="4790" y="1778"/>
                    <a:pt x="4795" y="1778"/>
                  </a:cubicBezTo>
                  <a:cubicBezTo>
                    <a:pt x="4868" y="1778"/>
                    <a:pt x="4923" y="1726"/>
                    <a:pt x="4931" y="1659"/>
                  </a:cubicBezTo>
                  <a:lnTo>
                    <a:pt x="4931" y="1623"/>
                  </a:lnTo>
                  <a:cubicBezTo>
                    <a:pt x="4940" y="1479"/>
                    <a:pt x="4976" y="1335"/>
                    <a:pt x="5030" y="1191"/>
                  </a:cubicBezTo>
                  <a:cubicBezTo>
                    <a:pt x="5084" y="1056"/>
                    <a:pt x="5147" y="929"/>
                    <a:pt x="5238" y="812"/>
                  </a:cubicBezTo>
                  <a:cubicBezTo>
                    <a:pt x="5319" y="686"/>
                    <a:pt x="5427" y="587"/>
                    <a:pt x="5544" y="506"/>
                  </a:cubicBezTo>
                  <a:cubicBezTo>
                    <a:pt x="5670" y="434"/>
                    <a:pt x="5805" y="379"/>
                    <a:pt x="5950" y="379"/>
                  </a:cubicBezTo>
                  <a:close/>
                  <a:moveTo>
                    <a:pt x="29247" y="6810"/>
                  </a:moveTo>
                  <a:cubicBezTo>
                    <a:pt x="29673" y="6840"/>
                    <a:pt x="30093" y="6910"/>
                    <a:pt x="30513" y="6987"/>
                  </a:cubicBezTo>
                  <a:lnTo>
                    <a:pt x="32000" y="7230"/>
                  </a:lnTo>
                  <a:lnTo>
                    <a:pt x="34983" y="7735"/>
                  </a:lnTo>
                  <a:lnTo>
                    <a:pt x="40942" y="8735"/>
                  </a:lnTo>
                  <a:lnTo>
                    <a:pt x="52867" y="10736"/>
                  </a:lnTo>
                  <a:lnTo>
                    <a:pt x="64783" y="12738"/>
                  </a:lnTo>
                  <a:lnTo>
                    <a:pt x="76488" y="14721"/>
                  </a:lnTo>
                  <a:lnTo>
                    <a:pt x="76488" y="14721"/>
                  </a:lnTo>
                  <a:cubicBezTo>
                    <a:pt x="76399" y="15063"/>
                    <a:pt x="76318" y="15406"/>
                    <a:pt x="76249" y="15748"/>
                  </a:cubicBezTo>
                  <a:cubicBezTo>
                    <a:pt x="76159" y="16154"/>
                    <a:pt x="76087" y="16568"/>
                    <a:pt x="76015" y="16974"/>
                  </a:cubicBezTo>
                  <a:cubicBezTo>
                    <a:pt x="75952" y="17380"/>
                    <a:pt x="75889" y="17794"/>
                    <a:pt x="75835" y="18209"/>
                  </a:cubicBezTo>
                  <a:cubicBezTo>
                    <a:pt x="75797" y="18558"/>
                    <a:pt x="75759" y="18907"/>
                    <a:pt x="75731" y="19256"/>
                  </a:cubicBezTo>
                  <a:lnTo>
                    <a:pt x="75731" y="19256"/>
                  </a:lnTo>
                  <a:lnTo>
                    <a:pt x="64017" y="17335"/>
                  </a:lnTo>
                  <a:lnTo>
                    <a:pt x="52092" y="15361"/>
                  </a:lnTo>
                  <a:lnTo>
                    <a:pt x="40166" y="13377"/>
                  </a:lnTo>
                  <a:cubicBezTo>
                    <a:pt x="36259" y="12731"/>
                    <a:pt x="32352" y="12075"/>
                    <a:pt x="28462" y="11368"/>
                  </a:cubicBezTo>
                  <a:lnTo>
                    <a:pt x="28462" y="11368"/>
                  </a:lnTo>
                  <a:cubicBezTo>
                    <a:pt x="28556" y="10998"/>
                    <a:pt x="28633" y="10627"/>
                    <a:pt x="28710" y="10250"/>
                  </a:cubicBezTo>
                  <a:cubicBezTo>
                    <a:pt x="28800" y="9817"/>
                    <a:pt x="28881" y="9375"/>
                    <a:pt x="28953" y="8943"/>
                  </a:cubicBezTo>
                  <a:cubicBezTo>
                    <a:pt x="29062" y="8231"/>
                    <a:pt x="29171" y="7524"/>
                    <a:pt x="29247" y="6810"/>
                  </a:cubicBezTo>
                  <a:close/>
                  <a:moveTo>
                    <a:pt x="5878" y="1"/>
                  </a:moveTo>
                  <a:cubicBezTo>
                    <a:pt x="5860" y="1"/>
                    <a:pt x="5833" y="1"/>
                    <a:pt x="5814" y="19"/>
                  </a:cubicBezTo>
                  <a:cubicBezTo>
                    <a:pt x="5670" y="127"/>
                    <a:pt x="5535" y="226"/>
                    <a:pt x="5409" y="334"/>
                  </a:cubicBezTo>
                  <a:cubicBezTo>
                    <a:pt x="5292" y="452"/>
                    <a:pt x="5183" y="569"/>
                    <a:pt x="5084" y="686"/>
                  </a:cubicBezTo>
                  <a:cubicBezTo>
                    <a:pt x="4985" y="812"/>
                    <a:pt x="4895" y="947"/>
                    <a:pt x="4805" y="1083"/>
                  </a:cubicBezTo>
                  <a:cubicBezTo>
                    <a:pt x="4743" y="1193"/>
                    <a:pt x="4686" y="1298"/>
                    <a:pt x="4623" y="1406"/>
                  </a:cubicBezTo>
                  <a:lnTo>
                    <a:pt x="4623" y="1406"/>
                  </a:lnTo>
                  <a:cubicBezTo>
                    <a:pt x="4480" y="1431"/>
                    <a:pt x="4340" y="1441"/>
                    <a:pt x="4201" y="1461"/>
                  </a:cubicBezTo>
                  <a:cubicBezTo>
                    <a:pt x="4003" y="1488"/>
                    <a:pt x="3822" y="1569"/>
                    <a:pt x="3651" y="1677"/>
                  </a:cubicBezTo>
                  <a:lnTo>
                    <a:pt x="3660" y="1677"/>
                  </a:lnTo>
                  <a:cubicBezTo>
                    <a:pt x="3596" y="1704"/>
                    <a:pt x="3531" y="1744"/>
                    <a:pt x="3465" y="1790"/>
                  </a:cubicBezTo>
                  <a:lnTo>
                    <a:pt x="3465" y="1790"/>
                  </a:lnTo>
                  <a:cubicBezTo>
                    <a:pt x="3089" y="1763"/>
                    <a:pt x="2712" y="1719"/>
                    <a:pt x="2335" y="1659"/>
                  </a:cubicBezTo>
                  <a:cubicBezTo>
                    <a:pt x="1938" y="1605"/>
                    <a:pt x="1542" y="1533"/>
                    <a:pt x="1154" y="1398"/>
                  </a:cubicBezTo>
                  <a:lnTo>
                    <a:pt x="1145" y="1398"/>
                  </a:lnTo>
                  <a:cubicBezTo>
                    <a:pt x="1129" y="1393"/>
                    <a:pt x="1113" y="1390"/>
                    <a:pt x="1097" y="1390"/>
                  </a:cubicBezTo>
                  <a:cubicBezTo>
                    <a:pt x="1031" y="1390"/>
                    <a:pt x="969" y="1434"/>
                    <a:pt x="947" y="1506"/>
                  </a:cubicBezTo>
                  <a:lnTo>
                    <a:pt x="947" y="1524"/>
                  </a:lnTo>
                  <a:cubicBezTo>
                    <a:pt x="659" y="2444"/>
                    <a:pt x="406" y="3372"/>
                    <a:pt x="235" y="4319"/>
                  </a:cubicBezTo>
                  <a:cubicBezTo>
                    <a:pt x="154" y="4787"/>
                    <a:pt x="100" y="5265"/>
                    <a:pt x="55" y="5743"/>
                  </a:cubicBezTo>
                  <a:cubicBezTo>
                    <a:pt x="19" y="6220"/>
                    <a:pt x="1" y="6707"/>
                    <a:pt x="1" y="7185"/>
                  </a:cubicBezTo>
                  <a:lnTo>
                    <a:pt x="1" y="7203"/>
                  </a:lnTo>
                  <a:cubicBezTo>
                    <a:pt x="10" y="7284"/>
                    <a:pt x="73" y="7356"/>
                    <a:pt x="163" y="7365"/>
                  </a:cubicBezTo>
                  <a:cubicBezTo>
                    <a:pt x="2506" y="7654"/>
                    <a:pt x="4841" y="8059"/>
                    <a:pt x="7167" y="8438"/>
                  </a:cubicBezTo>
                  <a:cubicBezTo>
                    <a:pt x="9501" y="8825"/>
                    <a:pt x="11836" y="9204"/>
                    <a:pt x="14161" y="9601"/>
                  </a:cubicBezTo>
                  <a:lnTo>
                    <a:pt x="21156" y="10800"/>
                  </a:lnTo>
                  <a:cubicBezTo>
                    <a:pt x="23482" y="11196"/>
                    <a:pt x="25807" y="11611"/>
                    <a:pt x="28133" y="12043"/>
                  </a:cubicBezTo>
                  <a:cubicBezTo>
                    <a:pt x="28144" y="12045"/>
                    <a:pt x="28155" y="12046"/>
                    <a:pt x="28166" y="12046"/>
                  </a:cubicBezTo>
                  <a:cubicBezTo>
                    <a:pt x="28261" y="12046"/>
                    <a:pt x="28342" y="11978"/>
                    <a:pt x="28358" y="11881"/>
                  </a:cubicBezTo>
                  <a:lnTo>
                    <a:pt x="28380" y="11748"/>
                  </a:lnTo>
                  <a:lnTo>
                    <a:pt x="28380" y="11748"/>
                  </a:lnTo>
                  <a:cubicBezTo>
                    <a:pt x="32300" y="12344"/>
                    <a:pt x="36211" y="12992"/>
                    <a:pt x="40121" y="13648"/>
                  </a:cubicBezTo>
                  <a:lnTo>
                    <a:pt x="52047" y="15649"/>
                  </a:lnTo>
                  <a:lnTo>
                    <a:pt x="63963" y="17650"/>
                  </a:lnTo>
                  <a:lnTo>
                    <a:pt x="75880" y="19678"/>
                  </a:lnTo>
                  <a:cubicBezTo>
                    <a:pt x="75895" y="19683"/>
                    <a:pt x="75911" y="19685"/>
                    <a:pt x="75927" y="19685"/>
                  </a:cubicBezTo>
                  <a:cubicBezTo>
                    <a:pt x="76002" y="19685"/>
                    <a:pt x="76072" y="19635"/>
                    <a:pt x="76087" y="19561"/>
                  </a:cubicBezTo>
                  <a:lnTo>
                    <a:pt x="76105" y="19516"/>
                  </a:lnTo>
                  <a:cubicBezTo>
                    <a:pt x="76222" y="19110"/>
                    <a:pt x="76312" y="18705"/>
                    <a:pt x="76393" y="18299"/>
                  </a:cubicBezTo>
                  <a:cubicBezTo>
                    <a:pt x="76484" y="17893"/>
                    <a:pt x="76556" y="17488"/>
                    <a:pt x="76628" y="17073"/>
                  </a:cubicBezTo>
                  <a:cubicBezTo>
                    <a:pt x="76691" y="16668"/>
                    <a:pt x="76754" y="16253"/>
                    <a:pt x="76808" y="15838"/>
                  </a:cubicBezTo>
                  <a:cubicBezTo>
                    <a:pt x="76862" y="15433"/>
                    <a:pt x="76898" y="15018"/>
                    <a:pt x="76925" y="14594"/>
                  </a:cubicBezTo>
                  <a:cubicBezTo>
                    <a:pt x="76943" y="14495"/>
                    <a:pt x="76871" y="14396"/>
                    <a:pt x="76763" y="14378"/>
                  </a:cubicBezTo>
                  <a:lnTo>
                    <a:pt x="64838" y="12413"/>
                  </a:lnTo>
                  <a:lnTo>
                    <a:pt x="52912" y="10439"/>
                  </a:lnTo>
                  <a:lnTo>
                    <a:pt x="40987" y="8456"/>
                  </a:lnTo>
                  <a:lnTo>
                    <a:pt x="35029" y="7464"/>
                  </a:lnTo>
                  <a:lnTo>
                    <a:pt x="32045" y="6969"/>
                  </a:lnTo>
                  <a:lnTo>
                    <a:pt x="30558" y="6725"/>
                  </a:lnTo>
                  <a:cubicBezTo>
                    <a:pt x="30130" y="6655"/>
                    <a:pt x="29702" y="6585"/>
                    <a:pt x="29281" y="6469"/>
                  </a:cubicBezTo>
                  <a:lnTo>
                    <a:pt x="29281" y="6469"/>
                  </a:lnTo>
                  <a:cubicBezTo>
                    <a:pt x="29286" y="6410"/>
                    <a:pt x="29291" y="6351"/>
                    <a:pt x="29296" y="6293"/>
                  </a:cubicBezTo>
                  <a:lnTo>
                    <a:pt x="29296" y="6275"/>
                  </a:lnTo>
                  <a:cubicBezTo>
                    <a:pt x="29305" y="6175"/>
                    <a:pt x="29233" y="6085"/>
                    <a:pt x="29133" y="6067"/>
                  </a:cubicBezTo>
                  <a:cubicBezTo>
                    <a:pt x="27322" y="5797"/>
                    <a:pt x="25510" y="5508"/>
                    <a:pt x="23698" y="5220"/>
                  </a:cubicBezTo>
                  <a:lnTo>
                    <a:pt x="20994" y="4787"/>
                  </a:lnTo>
                  <a:lnTo>
                    <a:pt x="18281" y="4346"/>
                  </a:lnTo>
                  <a:cubicBezTo>
                    <a:pt x="16469" y="4039"/>
                    <a:pt x="14666" y="3751"/>
                    <a:pt x="12854" y="3435"/>
                  </a:cubicBezTo>
                  <a:lnTo>
                    <a:pt x="11502" y="3210"/>
                  </a:lnTo>
                  <a:lnTo>
                    <a:pt x="10150" y="2957"/>
                  </a:lnTo>
                  <a:cubicBezTo>
                    <a:pt x="9281" y="2801"/>
                    <a:pt x="8413" y="2636"/>
                    <a:pt x="7552" y="2471"/>
                  </a:cubicBezTo>
                  <a:lnTo>
                    <a:pt x="7552" y="2471"/>
                  </a:lnTo>
                  <a:cubicBezTo>
                    <a:pt x="7514" y="2394"/>
                    <a:pt x="7468" y="2321"/>
                    <a:pt x="7410" y="2263"/>
                  </a:cubicBezTo>
                  <a:lnTo>
                    <a:pt x="7410" y="2263"/>
                  </a:lnTo>
                  <a:lnTo>
                    <a:pt x="7419" y="2272"/>
                  </a:lnTo>
                  <a:cubicBezTo>
                    <a:pt x="7329" y="2146"/>
                    <a:pt x="7212" y="2029"/>
                    <a:pt x="7076" y="1939"/>
                  </a:cubicBezTo>
                  <a:cubicBezTo>
                    <a:pt x="6932" y="1867"/>
                    <a:pt x="6788" y="1822"/>
                    <a:pt x="6653" y="1786"/>
                  </a:cubicBezTo>
                  <a:cubicBezTo>
                    <a:pt x="6509" y="1750"/>
                    <a:pt x="6364" y="1723"/>
                    <a:pt x="6238" y="1686"/>
                  </a:cubicBezTo>
                  <a:cubicBezTo>
                    <a:pt x="6165" y="1667"/>
                    <a:pt x="6091" y="1645"/>
                    <a:pt x="6018" y="1620"/>
                  </a:cubicBezTo>
                  <a:lnTo>
                    <a:pt x="6018" y="1620"/>
                  </a:lnTo>
                  <a:cubicBezTo>
                    <a:pt x="6036" y="1551"/>
                    <a:pt x="6064" y="1489"/>
                    <a:pt x="6103" y="1434"/>
                  </a:cubicBezTo>
                  <a:cubicBezTo>
                    <a:pt x="6150" y="1363"/>
                    <a:pt x="6225" y="1313"/>
                    <a:pt x="6322" y="1277"/>
                  </a:cubicBezTo>
                  <a:lnTo>
                    <a:pt x="6322" y="1277"/>
                  </a:lnTo>
                  <a:cubicBezTo>
                    <a:pt x="7604" y="1421"/>
                    <a:pt x="8886" y="1608"/>
                    <a:pt x="10159" y="1813"/>
                  </a:cubicBezTo>
                  <a:cubicBezTo>
                    <a:pt x="11448" y="2020"/>
                    <a:pt x="12728" y="2245"/>
                    <a:pt x="14017" y="2462"/>
                  </a:cubicBezTo>
                  <a:cubicBezTo>
                    <a:pt x="15306" y="2678"/>
                    <a:pt x="16595" y="2912"/>
                    <a:pt x="17884" y="3138"/>
                  </a:cubicBezTo>
                  <a:cubicBezTo>
                    <a:pt x="19154" y="3370"/>
                    <a:pt x="20433" y="3603"/>
                    <a:pt x="21703" y="3844"/>
                  </a:cubicBezTo>
                  <a:lnTo>
                    <a:pt x="21703" y="3844"/>
                  </a:lnTo>
                  <a:cubicBezTo>
                    <a:pt x="21913" y="3991"/>
                    <a:pt x="22119" y="4142"/>
                    <a:pt x="22355" y="4255"/>
                  </a:cubicBezTo>
                  <a:cubicBezTo>
                    <a:pt x="22481" y="4319"/>
                    <a:pt x="22616" y="4382"/>
                    <a:pt x="22761" y="4409"/>
                  </a:cubicBezTo>
                  <a:cubicBezTo>
                    <a:pt x="22905" y="4436"/>
                    <a:pt x="23040" y="4445"/>
                    <a:pt x="23184" y="4445"/>
                  </a:cubicBezTo>
                  <a:cubicBezTo>
                    <a:pt x="23329" y="4445"/>
                    <a:pt x="23482" y="4427"/>
                    <a:pt x="23626" y="4364"/>
                  </a:cubicBezTo>
                  <a:cubicBezTo>
                    <a:pt x="23698" y="4337"/>
                    <a:pt x="23761" y="4291"/>
                    <a:pt x="23824" y="4228"/>
                  </a:cubicBezTo>
                  <a:cubicBezTo>
                    <a:pt x="23878" y="4174"/>
                    <a:pt x="23923" y="4120"/>
                    <a:pt x="23968" y="4057"/>
                  </a:cubicBezTo>
                  <a:cubicBezTo>
                    <a:pt x="24140" y="3805"/>
                    <a:pt x="24221" y="3534"/>
                    <a:pt x="24311" y="3255"/>
                  </a:cubicBezTo>
                  <a:cubicBezTo>
                    <a:pt x="24311" y="3246"/>
                    <a:pt x="24320" y="3237"/>
                    <a:pt x="24320" y="3228"/>
                  </a:cubicBezTo>
                  <a:cubicBezTo>
                    <a:pt x="24329" y="3138"/>
                    <a:pt x="24266" y="3057"/>
                    <a:pt x="24176" y="3039"/>
                  </a:cubicBezTo>
                  <a:lnTo>
                    <a:pt x="24149" y="3039"/>
                  </a:lnTo>
                  <a:lnTo>
                    <a:pt x="19588" y="2317"/>
                  </a:lnTo>
                  <a:lnTo>
                    <a:pt x="15018" y="1587"/>
                  </a:lnTo>
                  <a:lnTo>
                    <a:pt x="10457" y="839"/>
                  </a:lnTo>
                  <a:cubicBezTo>
                    <a:pt x="8942" y="578"/>
                    <a:pt x="7419" y="325"/>
                    <a:pt x="5914" y="10"/>
                  </a:cubicBezTo>
                  <a:lnTo>
                    <a:pt x="5878"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6" name="Google Shape;926;p32"/>
            <p:cNvSpPr/>
            <p:nvPr/>
          </p:nvSpPr>
          <p:spPr>
            <a:xfrm>
              <a:off x="3852475" y="2004425"/>
              <a:ext cx="33600" cy="150775"/>
            </a:xfrm>
            <a:custGeom>
              <a:avLst/>
              <a:gdLst/>
              <a:ahLst/>
              <a:cxnLst/>
              <a:rect l="l" t="t" r="r" b="b"/>
              <a:pathLst>
                <a:path w="1344" h="6031" extrusionOk="0">
                  <a:moveTo>
                    <a:pt x="1154" y="0"/>
                  </a:moveTo>
                  <a:cubicBezTo>
                    <a:pt x="1046" y="0"/>
                    <a:pt x="956" y="91"/>
                    <a:pt x="947" y="199"/>
                  </a:cubicBezTo>
                  <a:cubicBezTo>
                    <a:pt x="938" y="676"/>
                    <a:pt x="893" y="1145"/>
                    <a:pt x="829" y="1614"/>
                  </a:cubicBezTo>
                  <a:cubicBezTo>
                    <a:pt x="775" y="2083"/>
                    <a:pt x="685" y="2542"/>
                    <a:pt x="604" y="3011"/>
                  </a:cubicBezTo>
                  <a:cubicBezTo>
                    <a:pt x="442" y="3939"/>
                    <a:pt x="253" y="4868"/>
                    <a:pt x="18" y="5787"/>
                  </a:cubicBezTo>
                  <a:cubicBezTo>
                    <a:pt x="18" y="5796"/>
                    <a:pt x="9" y="5805"/>
                    <a:pt x="9" y="5814"/>
                  </a:cubicBezTo>
                  <a:cubicBezTo>
                    <a:pt x="0" y="5923"/>
                    <a:pt x="81" y="6022"/>
                    <a:pt x="189" y="6031"/>
                  </a:cubicBezTo>
                  <a:cubicBezTo>
                    <a:pt x="298" y="6031"/>
                    <a:pt x="388" y="5959"/>
                    <a:pt x="397" y="5850"/>
                  </a:cubicBezTo>
                  <a:cubicBezTo>
                    <a:pt x="478" y="4904"/>
                    <a:pt x="604" y="3967"/>
                    <a:pt x="748" y="3029"/>
                  </a:cubicBezTo>
                  <a:cubicBezTo>
                    <a:pt x="820" y="2569"/>
                    <a:pt x="893" y="2101"/>
                    <a:pt x="992" y="1641"/>
                  </a:cubicBezTo>
                  <a:cubicBezTo>
                    <a:pt x="1082" y="1172"/>
                    <a:pt x="1190" y="713"/>
                    <a:pt x="1334" y="262"/>
                  </a:cubicBezTo>
                  <a:cubicBezTo>
                    <a:pt x="1343" y="244"/>
                    <a:pt x="1343" y="226"/>
                    <a:pt x="1343" y="208"/>
                  </a:cubicBezTo>
                  <a:cubicBezTo>
                    <a:pt x="1343" y="100"/>
                    <a:pt x="1262" y="9"/>
                    <a:pt x="115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7" name="Google Shape;927;p32"/>
            <p:cNvSpPr/>
            <p:nvPr/>
          </p:nvSpPr>
          <p:spPr>
            <a:xfrm>
              <a:off x="3928625" y="2002400"/>
              <a:ext cx="26175" cy="4300"/>
            </a:xfrm>
            <a:custGeom>
              <a:avLst/>
              <a:gdLst/>
              <a:ahLst/>
              <a:cxnLst/>
              <a:rect l="l" t="t" r="r" b="b"/>
              <a:pathLst>
                <a:path w="1047" h="172" fill="none" extrusionOk="0">
                  <a:moveTo>
                    <a:pt x="1" y="0"/>
                  </a:moveTo>
                  <a:lnTo>
                    <a:pt x="1046" y="172"/>
                  </a:lnTo>
                </a:path>
              </a:pathLst>
            </a:custGeom>
            <a:noFill/>
            <a:ln w="9700" cap="rnd" cmpd="sng">
              <a:solidFill>
                <a:srgbClr val="42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8" name="Google Shape;928;p32"/>
            <p:cNvSpPr/>
            <p:nvPr/>
          </p:nvSpPr>
          <p:spPr>
            <a:xfrm>
              <a:off x="3897300" y="2012750"/>
              <a:ext cx="98050" cy="16475"/>
            </a:xfrm>
            <a:custGeom>
              <a:avLst/>
              <a:gdLst/>
              <a:ahLst/>
              <a:cxnLst/>
              <a:rect l="l" t="t" r="r" b="b"/>
              <a:pathLst>
                <a:path w="3922" h="659" fill="none" extrusionOk="0">
                  <a:moveTo>
                    <a:pt x="1" y="1"/>
                  </a:moveTo>
                  <a:lnTo>
                    <a:pt x="3922" y="659"/>
                  </a:lnTo>
                </a:path>
              </a:pathLst>
            </a:custGeom>
            <a:noFill/>
            <a:ln w="9700" cap="rnd" cmpd="sng">
              <a:solidFill>
                <a:srgbClr val="42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29" name="Google Shape;929;p32"/>
          <p:cNvGrpSpPr/>
          <p:nvPr/>
        </p:nvGrpSpPr>
        <p:grpSpPr>
          <a:xfrm rot="1386640">
            <a:off x="2062242" y="275948"/>
            <a:ext cx="806665" cy="421749"/>
            <a:chOff x="1822875" y="1377000"/>
            <a:chExt cx="548075" cy="286550"/>
          </a:xfrm>
        </p:grpSpPr>
        <p:sp>
          <p:nvSpPr>
            <p:cNvPr id="930" name="Google Shape;930;p32"/>
            <p:cNvSpPr/>
            <p:nvPr/>
          </p:nvSpPr>
          <p:spPr>
            <a:xfrm>
              <a:off x="1822875" y="1402500"/>
              <a:ext cx="163425" cy="251950"/>
            </a:xfrm>
            <a:custGeom>
              <a:avLst/>
              <a:gdLst/>
              <a:ahLst/>
              <a:cxnLst/>
              <a:rect l="l" t="t" r="r" b="b"/>
              <a:pathLst>
                <a:path w="6537" h="10078" extrusionOk="0">
                  <a:moveTo>
                    <a:pt x="849" y="1"/>
                  </a:moveTo>
                  <a:cubicBezTo>
                    <a:pt x="528" y="1"/>
                    <a:pt x="193" y="83"/>
                    <a:pt x="100" y="361"/>
                  </a:cubicBezTo>
                  <a:cubicBezTo>
                    <a:pt x="86" y="404"/>
                    <a:pt x="72" y="443"/>
                    <a:pt x="58" y="486"/>
                  </a:cubicBezTo>
                  <a:cubicBezTo>
                    <a:pt x="0" y="657"/>
                    <a:pt x="189" y="853"/>
                    <a:pt x="300" y="945"/>
                  </a:cubicBezTo>
                  <a:lnTo>
                    <a:pt x="300" y="949"/>
                  </a:lnTo>
                  <a:cubicBezTo>
                    <a:pt x="553" y="628"/>
                    <a:pt x="1445" y="589"/>
                    <a:pt x="1784" y="585"/>
                  </a:cubicBezTo>
                  <a:lnTo>
                    <a:pt x="1819" y="585"/>
                  </a:lnTo>
                  <a:cubicBezTo>
                    <a:pt x="2019" y="585"/>
                    <a:pt x="2215" y="593"/>
                    <a:pt x="2408" y="611"/>
                  </a:cubicBezTo>
                  <a:cubicBezTo>
                    <a:pt x="2247" y="322"/>
                    <a:pt x="1705" y="165"/>
                    <a:pt x="1466" y="97"/>
                  </a:cubicBezTo>
                  <a:cubicBezTo>
                    <a:pt x="1423" y="86"/>
                    <a:pt x="1381" y="76"/>
                    <a:pt x="1338" y="61"/>
                  </a:cubicBezTo>
                  <a:cubicBezTo>
                    <a:pt x="1213" y="29"/>
                    <a:pt x="1035" y="1"/>
                    <a:pt x="849" y="1"/>
                  </a:cubicBezTo>
                  <a:close/>
                  <a:moveTo>
                    <a:pt x="1160" y="1456"/>
                  </a:moveTo>
                  <a:cubicBezTo>
                    <a:pt x="1310" y="1538"/>
                    <a:pt x="1455" y="1612"/>
                    <a:pt x="1562" y="1684"/>
                  </a:cubicBezTo>
                  <a:cubicBezTo>
                    <a:pt x="2358" y="2190"/>
                    <a:pt x="3556" y="2668"/>
                    <a:pt x="4187" y="3360"/>
                  </a:cubicBezTo>
                  <a:cubicBezTo>
                    <a:pt x="4804" y="4037"/>
                    <a:pt x="4308" y="4405"/>
                    <a:pt x="3862" y="4989"/>
                  </a:cubicBezTo>
                  <a:cubicBezTo>
                    <a:pt x="3517" y="5446"/>
                    <a:pt x="3171" y="5899"/>
                    <a:pt x="2824" y="6351"/>
                  </a:cubicBezTo>
                  <a:cubicBezTo>
                    <a:pt x="2133" y="7260"/>
                    <a:pt x="1441" y="8170"/>
                    <a:pt x="749" y="9075"/>
                  </a:cubicBezTo>
                  <a:cubicBezTo>
                    <a:pt x="375" y="9571"/>
                    <a:pt x="1423" y="10078"/>
                    <a:pt x="2190" y="10078"/>
                  </a:cubicBezTo>
                  <a:cubicBezTo>
                    <a:pt x="2472" y="10078"/>
                    <a:pt x="2714" y="10010"/>
                    <a:pt x="2835" y="9849"/>
                  </a:cubicBezTo>
                  <a:cubicBezTo>
                    <a:pt x="3759" y="8641"/>
                    <a:pt x="4679" y="7428"/>
                    <a:pt x="5602" y="6220"/>
                  </a:cubicBezTo>
                  <a:cubicBezTo>
                    <a:pt x="5838" y="5909"/>
                    <a:pt x="6237" y="5520"/>
                    <a:pt x="6537" y="5107"/>
                  </a:cubicBezTo>
                  <a:lnTo>
                    <a:pt x="6537" y="5107"/>
                  </a:lnTo>
                  <a:cubicBezTo>
                    <a:pt x="6351" y="5278"/>
                    <a:pt x="6166" y="5435"/>
                    <a:pt x="6012" y="5585"/>
                  </a:cubicBezTo>
                  <a:cubicBezTo>
                    <a:pt x="4939" y="6636"/>
                    <a:pt x="4044" y="7828"/>
                    <a:pt x="3263" y="9111"/>
                  </a:cubicBezTo>
                  <a:cubicBezTo>
                    <a:pt x="3078" y="9414"/>
                    <a:pt x="2365" y="9546"/>
                    <a:pt x="1797" y="9546"/>
                  </a:cubicBezTo>
                  <a:cubicBezTo>
                    <a:pt x="1334" y="9546"/>
                    <a:pt x="967" y="9461"/>
                    <a:pt x="1060" y="9307"/>
                  </a:cubicBezTo>
                  <a:cubicBezTo>
                    <a:pt x="2040" y="7692"/>
                    <a:pt x="3217" y="6391"/>
                    <a:pt x="4536" y="5061"/>
                  </a:cubicBezTo>
                  <a:cubicBezTo>
                    <a:pt x="5546" y="4037"/>
                    <a:pt x="4832" y="3460"/>
                    <a:pt x="3912" y="2764"/>
                  </a:cubicBezTo>
                  <a:cubicBezTo>
                    <a:pt x="3081" y="2133"/>
                    <a:pt x="2197" y="1569"/>
                    <a:pt x="1160" y="1456"/>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1" name="Google Shape;931;p32"/>
            <p:cNvSpPr/>
            <p:nvPr/>
          </p:nvSpPr>
          <p:spPr>
            <a:xfrm>
              <a:off x="1824750" y="1417750"/>
              <a:ext cx="188550" cy="112450"/>
            </a:xfrm>
            <a:custGeom>
              <a:avLst/>
              <a:gdLst/>
              <a:ahLst/>
              <a:cxnLst/>
              <a:rect l="l" t="t" r="r" b="b"/>
              <a:pathLst>
                <a:path w="7542" h="4498" extrusionOk="0">
                  <a:moveTo>
                    <a:pt x="225" y="339"/>
                  </a:moveTo>
                  <a:cubicBezTo>
                    <a:pt x="215" y="353"/>
                    <a:pt x="203" y="371"/>
                    <a:pt x="193" y="389"/>
                  </a:cubicBezTo>
                  <a:cubicBezTo>
                    <a:pt x="1" y="750"/>
                    <a:pt x="286" y="824"/>
                    <a:pt x="674" y="824"/>
                  </a:cubicBezTo>
                  <a:lnTo>
                    <a:pt x="707" y="824"/>
                  </a:lnTo>
                  <a:cubicBezTo>
                    <a:pt x="835" y="824"/>
                    <a:pt x="960" y="831"/>
                    <a:pt x="1085" y="846"/>
                  </a:cubicBezTo>
                  <a:cubicBezTo>
                    <a:pt x="945" y="767"/>
                    <a:pt x="796" y="685"/>
                    <a:pt x="660" y="592"/>
                  </a:cubicBezTo>
                  <a:cubicBezTo>
                    <a:pt x="521" y="546"/>
                    <a:pt x="404" y="489"/>
                    <a:pt x="321" y="421"/>
                  </a:cubicBezTo>
                  <a:cubicBezTo>
                    <a:pt x="289" y="393"/>
                    <a:pt x="257" y="365"/>
                    <a:pt x="225" y="339"/>
                  </a:cubicBezTo>
                  <a:close/>
                  <a:moveTo>
                    <a:pt x="2333" y="1"/>
                  </a:moveTo>
                  <a:lnTo>
                    <a:pt x="2333" y="1"/>
                  </a:lnTo>
                  <a:cubicBezTo>
                    <a:pt x="2347" y="26"/>
                    <a:pt x="2357" y="54"/>
                    <a:pt x="2364" y="82"/>
                  </a:cubicBezTo>
                  <a:cubicBezTo>
                    <a:pt x="3395" y="739"/>
                    <a:pt x="4426" y="1395"/>
                    <a:pt x="5449" y="2055"/>
                  </a:cubicBezTo>
                  <a:cubicBezTo>
                    <a:pt x="5937" y="2368"/>
                    <a:pt x="6814" y="2786"/>
                    <a:pt x="6865" y="3467"/>
                  </a:cubicBezTo>
                  <a:cubicBezTo>
                    <a:pt x="6886" y="3805"/>
                    <a:pt x="6707" y="4158"/>
                    <a:pt x="6462" y="4497"/>
                  </a:cubicBezTo>
                  <a:cubicBezTo>
                    <a:pt x="7003" y="3997"/>
                    <a:pt x="7542" y="3403"/>
                    <a:pt x="7189" y="2685"/>
                  </a:cubicBezTo>
                  <a:cubicBezTo>
                    <a:pt x="6797" y="1894"/>
                    <a:pt x="5556" y="1209"/>
                    <a:pt x="4821" y="788"/>
                  </a:cubicBezTo>
                  <a:cubicBezTo>
                    <a:pt x="4023" y="329"/>
                    <a:pt x="3210" y="75"/>
                    <a:pt x="2333"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2" name="Google Shape;932;p32"/>
            <p:cNvSpPr/>
            <p:nvPr/>
          </p:nvSpPr>
          <p:spPr>
            <a:xfrm>
              <a:off x="1830350" y="1417125"/>
              <a:ext cx="166575" cy="224050"/>
            </a:xfrm>
            <a:custGeom>
              <a:avLst/>
              <a:gdLst/>
              <a:ahLst/>
              <a:cxnLst/>
              <a:rect l="l" t="t" r="r" b="b"/>
              <a:pathLst>
                <a:path w="6663" h="8962" extrusionOk="0">
                  <a:moveTo>
                    <a:pt x="1485" y="0"/>
                  </a:moveTo>
                  <a:cubicBezTo>
                    <a:pt x="1146" y="4"/>
                    <a:pt x="254" y="43"/>
                    <a:pt x="1" y="364"/>
                  </a:cubicBezTo>
                  <a:cubicBezTo>
                    <a:pt x="33" y="390"/>
                    <a:pt x="65" y="418"/>
                    <a:pt x="97" y="446"/>
                  </a:cubicBezTo>
                  <a:cubicBezTo>
                    <a:pt x="180" y="514"/>
                    <a:pt x="297" y="571"/>
                    <a:pt x="436" y="617"/>
                  </a:cubicBezTo>
                  <a:cubicBezTo>
                    <a:pt x="572" y="710"/>
                    <a:pt x="721" y="792"/>
                    <a:pt x="861" y="871"/>
                  </a:cubicBezTo>
                  <a:cubicBezTo>
                    <a:pt x="1898" y="984"/>
                    <a:pt x="2782" y="1548"/>
                    <a:pt x="3613" y="2179"/>
                  </a:cubicBezTo>
                  <a:cubicBezTo>
                    <a:pt x="4533" y="2875"/>
                    <a:pt x="5247" y="3452"/>
                    <a:pt x="4237" y="4476"/>
                  </a:cubicBezTo>
                  <a:cubicBezTo>
                    <a:pt x="2918" y="5806"/>
                    <a:pt x="1741" y="7107"/>
                    <a:pt x="761" y="8722"/>
                  </a:cubicBezTo>
                  <a:cubicBezTo>
                    <a:pt x="668" y="8876"/>
                    <a:pt x="1035" y="8961"/>
                    <a:pt x="1498" y="8961"/>
                  </a:cubicBezTo>
                  <a:cubicBezTo>
                    <a:pt x="2066" y="8961"/>
                    <a:pt x="2779" y="8829"/>
                    <a:pt x="2964" y="8526"/>
                  </a:cubicBezTo>
                  <a:cubicBezTo>
                    <a:pt x="3745" y="7243"/>
                    <a:pt x="4640" y="6051"/>
                    <a:pt x="5713" y="5000"/>
                  </a:cubicBezTo>
                  <a:cubicBezTo>
                    <a:pt x="5867" y="4850"/>
                    <a:pt x="6052" y="4693"/>
                    <a:pt x="6238" y="4522"/>
                  </a:cubicBezTo>
                  <a:cubicBezTo>
                    <a:pt x="6483" y="4183"/>
                    <a:pt x="6662" y="3830"/>
                    <a:pt x="6641" y="3492"/>
                  </a:cubicBezTo>
                  <a:cubicBezTo>
                    <a:pt x="6590" y="2811"/>
                    <a:pt x="5713" y="2393"/>
                    <a:pt x="5225" y="2080"/>
                  </a:cubicBezTo>
                  <a:cubicBezTo>
                    <a:pt x="4202" y="1420"/>
                    <a:pt x="3171" y="764"/>
                    <a:pt x="2140" y="107"/>
                  </a:cubicBezTo>
                  <a:cubicBezTo>
                    <a:pt x="2133" y="79"/>
                    <a:pt x="2123" y="51"/>
                    <a:pt x="2109" y="26"/>
                  </a:cubicBezTo>
                  <a:cubicBezTo>
                    <a:pt x="1916" y="8"/>
                    <a:pt x="1720" y="0"/>
                    <a:pt x="1520"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3" name="Google Shape;933;p32"/>
            <p:cNvSpPr/>
            <p:nvPr/>
          </p:nvSpPr>
          <p:spPr>
            <a:xfrm>
              <a:off x="1983600" y="1387975"/>
              <a:ext cx="118150" cy="230725"/>
            </a:xfrm>
            <a:custGeom>
              <a:avLst/>
              <a:gdLst/>
              <a:ahLst/>
              <a:cxnLst/>
              <a:rect l="l" t="t" r="r" b="b"/>
              <a:pathLst>
                <a:path w="4726" h="9229" extrusionOk="0">
                  <a:moveTo>
                    <a:pt x="425" y="1"/>
                  </a:moveTo>
                  <a:cubicBezTo>
                    <a:pt x="236" y="1"/>
                    <a:pt x="315" y="336"/>
                    <a:pt x="489" y="700"/>
                  </a:cubicBezTo>
                  <a:cubicBezTo>
                    <a:pt x="521" y="478"/>
                    <a:pt x="610" y="282"/>
                    <a:pt x="738" y="144"/>
                  </a:cubicBezTo>
                  <a:cubicBezTo>
                    <a:pt x="596" y="43"/>
                    <a:pt x="493" y="1"/>
                    <a:pt x="425" y="1"/>
                  </a:cubicBezTo>
                  <a:close/>
                  <a:moveTo>
                    <a:pt x="3781" y="4408"/>
                  </a:moveTo>
                  <a:cubicBezTo>
                    <a:pt x="3246" y="4961"/>
                    <a:pt x="2433" y="5588"/>
                    <a:pt x="2236" y="5787"/>
                  </a:cubicBezTo>
                  <a:cubicBezTo>
                    <a:pt x="1534" y="6505"/>
                    <a:pt x="863" y="7247"/>
                    <a:pt x="211" y="8006"/>
                  </a:cubicBezTo>
                  <a:cubicBezTo>
                    <a:pt x="1" y="8248"/>
                    <a:pt x="304" y="8797"/>
                    <a:pt x="685" y="9229"/>
                  </a:cubicBezTo>
                  <a:cubicBezTo>
                    <a:pt x="721" y="9172"/>
                    <a:pt x="764" y="9118"/>
                    <a:pt x="814" y="9065"/>
                  </a:cubicBezTo>
                  <a:cubicBezTo>
                    <a:pt x="1556" y="8316"/>
                    <a:pt x="2297" y="7567"/>
                    <a:pt x="3042" y="6814"/>
                  </a:cubicBezTo>
                  <a:cubicBezTo>
                    <a:pt x="3438" y="6416"/>
                    <a:pt x="4329" y="5792"/>
                    <a:pt x="4726" y="5231"/>
                  </a:cubicBezTo>
                  <a:cubicBezTo>
                    <a:pt x="4469" y="4946"/>
                    <a:pt x="4115" y="4668"/>
                    <a:pt x="3781" y="4408"/>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4" name="Google Shape;934;p32"/>
            <p:cNvSpPr/>
            <p:nvPr/>
          </p:nvSpPr>
          <p:spPr>
            <a:xfrm>
              <a:off x="1989850" y="1386450"/>
              <a:ext cx="169475" cy="277100"/>
            </a:xfrm>
            <a:custGeom>
              <a:avLst/>
              <a:gdLst/>
              <a:ahLst/>
              <a:cxnLst/>
              <a:rect l="l" t="t" r="r" b="b"/>
              <a:pathLst>
                <a:path w="6779" h="11084" extrusionOk="0">
                  <a:moveTo>
                    <a:pt x="239" y="761"/>
                  </a:moveTo>
                  <a:lnTo>
                    <a:pt x="239" y="761"/>
                  </a:lnTo>
                  <a:cubicBezTo>
                    <a:pt x="186" y="1142"/>
                    <a:pt x="300" y="1591"/>
                    <a:pt x="660" y="1923"/>
                  </a:cubicBezTo>
                  <a:cubicBezTo>
                    <a:pt x="1377" y="2575"/>
                    <a:pt x="2090" y="3231"/>
                    <a:pt x="2803" y="3884"/>
                  </a:cubicBezTo>
                  <a:cubicBezTo>
                    <a:pt x="2992" y="4059"/>
                    <a:pt x="3256" y="4255"/>
                    <a:pt x="3531" y="4469"/>
                  </a:cubicBezTo>
                  <a:cubicBezTo>
                    <a:pt x="3698" y="4301"/>
                    <a:pt x="3837" y="4137"/>
                    <a:pt x="3926" y="3998"/>
                  </a:cubicBezTo>
                  <a:cubicBezTo>
                    <a:pt x="2927" y="3171"/>
                    <a:pt x="1854" y="2415"/>
                    <a:pt x="842" y="1620"/>
                  </a:cubicBezTo>
                  <a:cubicBezTo>
                    <a:pt x="653" y="1470"/>
                    <a:pt x="403" y="1103"/>
                    <a:pt x="239" y="761"/>
                  </a:cubicBezTo>
                  <a:close/>
                  <a:moveTo>
                    <a:pt x="945" y="1"/>
                  </a:moveTo>
                  <a:cubicBezTo>
                    <a:pt x="767" y="1"/>
                    <a:pt x="610" y="76"/>
                    <a:pt x="488" y="205"/>
                  </a:cubicBezTo>
                  <a:cubicBezTo>
                    <a:pt x="536" y="233"/>
                    <a:pt x="582" y="269"/>
                    <a:pt x="635" y="311"/>
                  </a:cubicBezTo>
                  <a:cubicBezTo>
                    <a:pt x="1737" y="1174"/>
                    <a:pt x="2860" y="2023"/>
                    <a:pt x="3944" y="2907"/>
                  </a:cubicBezTo>
                  <a:cubicBezTo>
                    <a:pt x="4568" y="3417"/>
                    <a:pt x="5413" y="4056"/>
                    <a:pt x="5570" y="4915"/>
                  </a:cubicBezTo>
                  <a:cubicBezTo>
                    <a:pt x="5738" y="5817"/>
                    <a:pt x="4700" y="6373"/>
                    <a:pt x="4126" y="6929"/>
                  </a:cubicBezTo>
                  <a:cubicBezTo>
                    <a:pt x="3167" y="7860"/>
                    <a:pt x="2261" y="8837"/>
                    <a:pt x="1391" y="9849"/>
                  </a:cubicBezTo>
                  <a:cubicBezTo>
                    <a:pt x="1362" y="9882"/>
                    <a:pt x="1327" y="9896"/>
                    <a:pt x="1280" y="9896"/>
                  </a:cubicBezTo>
                  <a:cubicBezTo>
                    <a:pt x="1081" y="9896"/>
                    <a:pt x="735" y="9628"/>
                    <a:pt x="435" y="9290"/>
                  </a:cubicBezTo>
                  <a:lnTo>
                    <a:pt x="435" y="9290"/>
                  </a:lnTo>
                  <a:cubicBezTo>
                    <a:pt x="1" y="10007"/>
                    <a:pt x="792" y="11083"/>
                    <a:pt x="1530" y="11083"/>
                  </a:cubicBezTo>
                  <a:cubicBezTo>
                    <a:pt x="1719" y="11083"/>
                    <a:pt x="1905" y="11016"/>
                    <a:pt x="2065" y="10851"/>
                  </a:cubicBezTo>
                  <a:cubicBezTo>
                    <a:pt x="3056" y="9853"/>
                    <a:pt x="4044" y="8851"/>
                    <a:pt x="5035" y="7853"/>
                  </a:cubicBezTo>
                  <a:cubicBezTo>
                    <a:pt x="5670" y="7207"/>
                    <a:pt x="6778" y="6465"/>
                    <a:pt x="6643" y="5432"/>
                  </a:cubicBezTo>
                  <a:cubicBezTo>
                    <a:pt x="6522" y="4533"/>
                    <a:pt x="5509" y="3891"/>
                    <a:pt x="4903" y="3335"/>
                  </a:cubicBezTo>
                  <a:cubicBezTo>
                    <a:pt x="3801" y="2326"/>
                    <a:pt x="2696" y="1317"/>
                    <a:pt x="1594" y="304"/>
                  </a:cubicBezTo>
                  <a:cubicBezTo>
                    <a:pt x="1359" y="90"/>
                    <a:pt x="1138" y="1"/>
                    <a:pt x="94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5" name="Google Shape;935;p32"/>
            <p:cNvSpPr/>
            <p:nvPr/>
          </p:nvSpPr>
          <p:spPr>
            <a:xfrm>
              <a:off x="1995825" y="1391550"/>
              <a:ext cx="137475" cy="242325"/>
            </a:xfrm>
            <a:custGeom>
              <a:avLst/>
              <a:gdLst/>
              <a:ahLst/>
              <a:cxnLst/>
              <a:rect l="l" t="t" r="r" b="b"/>
              <a:pathLst>
                <a:path w="5499" h="9693" extrusionOk="0">
                  <a:moveTo>
                    <a:pt x="249" y="1"/>
                  </a:moveTo>
                  <a:cubicBezTo>
                    <a:pt x="121" y="139"/>
                    <a:pt x="32" y="335"/>
                    <a:pt x="0" y="557"/>
                  </a:cubicBezTo>
                  <a:cubicBezTo>
                    <a:pt x="164" y="899"/>
                    <a:pt x="414" y="1266"/>
                    <a:pt x="603" y="1416"/>
                  </a:cubicBezTo>
                  <a:cubicBezTo>
                    <a:pt x="1615" y="2211"/>
                    <a:pt x="2688" y="2967"/>
                    <a:pt x="3687" y="3794"/>
                  </a:cubicBezTo>
                  <a:cubicBezTo>
                    <a:pt x="3598" y="3933"/>
                    <a:pt x="3459" y="4097"/>
                    <a:pt x="3292" y="4265"/>
                  </a:cubicBezTo>
                  <a:cubicBezTo>
                    <a:pt x="3626" y="4525"/>
                    <a:pt x="3980" y="4803"/>
                    <a:pt x="4237" y="5088"/>
                  </a:cubicBezTo>
                  <a:cubicBezTo>
                    <a:pt x="3840" y="5649"/>
                    <a:pt x="2949" y="6273"/>
                    <a:pt x="2553" y="6671"/>
                  </a:cubicBezTo>
                  <a:cubicBezTo>
                    <a:pt x="1808" y="7424"/>
                    <a:pt x="1067" y="8173"/>
                    <a:pt x="325" y="8922"/>
                  </a:cubicBezTo>
                  <a:cubicBezTo>
                    <a:pt x="275" y="8975"/>
                    <a:pt x="232" y="9029"/>
                    <a:pt x="196" y="9086"/>
                  </a:cubicBezTo>
                  <a:cubicBezTo>
                    <a:pt x="496" y="9424"/>
                    <a:pt x="842" y="9692"/>
                    <a:pt x="1041" y="9692"/>
                  </a:cubicBezTo>
                  <a:cubicBezTo>
                    <a:pt x="1088" y="9692"/>
                    <a:pt x="1123" y="9678"/>
                    <a:pt x="1152" y="9645"/>
                  </a:cubicBezTo>
                  <a:cubicBezTo>
                    <a:pt x="2022" y="8633"/>
                    <a:pt x="2928" y="7656"/>
                    <a:pt x="3887" y="6725"/>
                  </a:cubicBezTo>
                  <a:cubicBezTo>
                    <a:pt x="4461" y="6169"/>
                    <a:pt x="5499" y="5613"/>
                    <a:pt x="5331" y="4711"/>
                  </a:cubicBezTo>
                  <a:cubicBezTo>
                    <a:pt x="5174" y="3852"/>
                    <a:pt x="4329" y="3213"/>
                    <a:pt x="3705" y="2703"/>
                  </a:cubicBezTo>
                  <a:cubicBezTo>
                    <a:pt x="2621" y="1819"/>
                    <a:pt x="1498" y="970"/>
                    <a:pt x="396" y="107"/>
                  </a:cubicBezTo>
                  <a:cubicBezTo>
                    <a:pt x="343" y="65"/>
                    <a:pt x="297" y="29"/>
                    <a:pt x="249"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6" name="Google Shape;936;p32"/>
            <p:cNvSpPr/>
            <p:nvPr/>
          </p:nvSpPr>
          <p:spPr>
            <a:xfrm>
              <a:off x="2127325" y="1397150"/>
              <a:ext cx="167675" cy="219250"/>
            </a:xfrm>
            <a:custGeom>
              <a:avLst/>
              <a:gdLst/>
              <a:ahLst/>
              <a:cxnLst/>
              <a:rect l="l" t="t" r="r" b="b"/>
              <a:pathLst>
                <a:path w="6707" h="8770" extrusionOk="0">
                  <a:moveTo>
                    <a:pt x="374" y="1"/>
                  </a:moveTo>
                  <a:cubicBezTo>
                    <a:pt x="292" y="12"/>
                    <a:pt x="214" y="26"/>
                    <a:pt x="132" y="47"/>
                  </a:cubicBezTo>
                  <a:cubicBezTo>
                    <a:pt x="107" y="68"/>
                    <a:pt x="86" y="90"/>
                    <a:pt x="60" y="111"/>
                  </a:cubicBezTo>
                  <a:cubicBezTo>
                    <a:pt x="0" y="389"/>
                    <a:pt x="50" y="435"/>
                    <a:pt x="217" y="661"/>
                  </a:cubicBezTo>
                  <a:cubicBezTo>
                    <a:pt x="520" y="1070"/>
                    <a:pt x="1337" y="1409"/>
                    <a:pt x="1921" y="1409"/>
                  </a:cubicBezTo>
                  <a:cubicBezTo>
                    <a:pt x="2015" y="1409"/>
                    <a:pt x="2100" y="1403"/>
                    <a:pt x="2178" y="1385"/>
                  </a:cubicBezTo>
                  <a:cubicBezTo>
                    <a:pt x="2225" y="1373"/>
                    <a:pt x="2275" y="1363"/>
                    <a:pt x="2321" y="1352"/>
                  </a:cubicBezTo>
                  <a:cubicBezTo>
                    <a:pt x="2456" y="1320"/>
                    <a:pt x="2424" y="1231"/>
                    <a:pt x="2328" y="1124"/>
                  </a:cubicBezTo>
                  <a:lnTo>
                    <a:pt x="2328" y="1124"/>
                  </a:lnTo>
                  <a:cubicBezTo>
                    <a:pt x="3676" y="1598"/>
                    <a:pt x="5006" y="2251"/>
                    <a:pt x="6318" y="2857"/>
                  </a:cubicBezTo>
                  <a:cubicBezTo>
                    <a:pt x="4863" y="3666"/>
                    <a:pt x="3583" y="4686"/>
                    <a:pt x="2489" y="5906"/>
                  </a:cubicBezTo>
                  <a:cubicBezTo>
                    <a:pt x="3843" y="4768"/>
                    <a:pt x="5245" y="3702"/>
                    <a:pt x="6707" y="2708"/>
                  </a:cubicBezTo>
                  <a:cubicBezTo>
                    <a:pt x="4892" y="1873"/>
                    <a:pt x="3027" y="1153"/>
                    <a:pt x="1123" y="529"/>
                  </a:cubicBezTo>
                  <a:cubicBezTo>
                    <a:pt x="802" y="425"/>
                    <a:pt x="538" y="218"/>
                    <a:pt x="374" y="1"/>
                  </a:cubicBezTo>
                  <a:close/>
                  <a:moveTo>
                    <a:pt x="1761" y="6786"/>
                  </a:moveTo>
                  <a:cubicBezTo>
                    <a:pt x="1519" y="7104"/>
                    <a:pt x="1284" y="7436"/>
                    <a:pt x="1062" y="7774"/>
                  </a:cubicBezTo>
                  <a:cubicBezTo>
                    <a:pt x="905" y="8024"/>
                    <a:pt x="2214" y="8769"/>
                    <a:pt x="2867" y="8769"/>
                  </a:cubicBezTo>
                  <a:cubicBezTo>
                    <a:pt x="3009" y="8769"/>
                    <a:pt x="3124" y="8733"/>
                    <a:pt x="3177" y="8644"/>
                  </a:cubicBezTo>
                  <a:cubicBezTo>
                    <a:pt x="3455" y="8216"/>
                    <a:pt x="3751" y="7806"/>
                    <a:pt x="4068" y="7414"/>
                  </a:cubicBezTo>
                  <a:lnTo>
                    <a:pt x="4068" y="7414"/>
                  </a:lnTo>
                  <a:cubicBezTo>
                    <a:pt x="3932" y="7528"/>
                    <a:pt x="3801" y="7642"/>
                    <a:pt x="3669" y="7757"/>
                  </a:cubicBezTo>
                  <a:cubicBezTo>
                    <a:pt x="3583" y="7831"/>
                    <a:pt x="3462" y="7864"/>
                    <a:pt x="3326" y="7864"/>
                  </a:cubicBezTo>
                  <a:cubicBezTo>
                    <a:pt x="2749" y="7864"/>
                    <a:pt x="1857" y="7275"/>
                    <a:pt x="1761" y="6786"/>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7" name="Google Shape;937;p32"/>
            <p:cNvSpPr/>
            <p:nvPr/>
          </p:nvSpPr>
          <p:spPr>
            <a:xfrm>
              <a:off x="2129450" y="1377000"/>
              <a:ext cx="241500" cy="205525"/>
            </a:xfrm>
            <a:custGeom>
              <a:avLst/>
              <a:gdLst/>
              <a:ahLst/>
              <a:cxnLst/>
              <a:rect l="l" t="t" r="r" b="b"/>
              <a:pathLst>
                <a:path w="9660" h="8221" extrusionOk="0">
                  <a:moveTo>
                    <a:pt x="2404" y="6712"/>
                  </a:moveTo>
                  <a:lnTo>
                    <a:pt x="2404" y="6712"/>
                  </a:lnTo>
                  <a:cubicBezTo>
                    <a:pt x="2204" y="6883"/>
                    <a:pt x="2004" y="7051"/>
                    <a:pt x="1808" y="7225"/>
                  </a:cubicBezTo>
                  <a:cubicBezTo>
                    <a:pt x="1687" y="7329"/>
                    <a:pt x="1651" y="7457"/>
                    <a:pt x="1676" y="7592"/>
                  </a:cubicBezTo>
                  <a:cubicBezTo>
                    <a:pt x="1908" y="7289"/>
                    <a:pt x="2150" y="6993"/>
                    <a:pt x="2404" y="6712"/>
                  </a:cubicBezTo>
                  <a:close/>
                  <a:moveTo>
                    <a:pt x="518" y="1"/>
                  </a:moveTo>
                  <a:cubicBezTo>
                    <a:pt x="7" y="1"/>
                    <a:pt x="1" y="422"/>
                    <a:pt x="289" y="807"/>
                  </a:cubicBezTo>
                  <a:cubicBezTo>
                    <a:pt x="381" y="792"/>
                    <a:pt x="475" y="789"/>
                    <a:pt x="567" y="789"/>
                  </a:cubicBezTo>
                  <a:cubicBezTo>
                    <a:pt x="1416" y="789"/>
                    <a:pt x="2243" y="1274"/>
                    <a:pt x="3017" y="1605"/>
                  </a:cubicBezTo>
                  <a:cubicBezTo>
                    <a:pt x="4600" y="2280"/>
                    <a:pt x="6184" y="2957"/>
                    <a:pt x="7767" y="3634"/>
                  </a:cubicBezTo>
                  <a:cubicBezTo>
                    <a:pt x="7827" y="3663"/>
                    <a:pt x="9015" y="4237"/>
                    <a:pt x="8626" y="4437"/>
                  </a:cubicBezTo>
                  <a:cubicBezTo>
                    <a:pt x="6800" y="5378"/>
                    <a:pt x="5246" y="6644"/>
                    <a:pt x="3983" y="8220"/>
                  </a:cubicBezTo>
                  <a:cubicBezTo>
                    <a:pt x="5623" y="6822"/>
                    <a:pt x="7346" y="5535"/>
                    <a:pt x="9150" y="4351"/>
                  </a:cubicBezTo>
                  <a:cubicBezTo>
                    <a:pt x="9660" y="4016"/>
                    <a:pt x="8786" y="3321"/>
                    <a:pt x="8533" y="3196"/>
                  </a:cubicBezTo>
                  <a:cubicBezTo>
                    <a:pt x="6105" y="1983"/>
                    <a:pt x="3616" y="942"/>
                    <a:pt x="1038" y="97"/>
                  </a:cubicBezTo>
                  <a:cubicBezTo>
                    <a:pt x="824" y="30"/>
                    <a:pt x="653" y="1"/>
                    <a:pt x="518"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8" name="Google Shape;938;p32"/>
            <p:cNvSpPr/>
            <p:nvPr/>
          </p:nvSpPr>
          <p:spPr>
            <a:xfrm>
              <a:off x="2136675" y="1396700"/>
              <a:ext cx="218150" cy="197050"/>
            </a:xfrm>
            <a:custGeom>
              <a:avLst/>
              <a:gdLst/>
              <a:ahLst/>
              <a:cxnLst/>
              <a:rect l="l" t="t" r="r" b="b"/>
              <a:pathLst>
                <a:path w="8726" h="7882" extrusionOk="0">
                  <a:moveTo>
                    <a:pt x="278" y="1"/>
                  </a:moveTo>
                  <a:cubicBezTo>
                    <a:pt x="186" y="1"/>
                    <a:pt x="92" y="4"/>
                    <a:pt x="0" y="19"/>
                  </a:cubicBezTo>
                  <a:cubicBezTo>
                    <a:pt x="164" y="236"/>
                    <a:pt x="428" y="443"/>
                    <a:pt x="749" y="547"/>
                  </a:cubicBezTo>
                  <a:cubicBezTo>
                    <a:pt x="2653" y="1171"/>
                    <a:pt x="4518" y="1891"/>
                    <a:pt x="6333" y="2726"/>
                  </a:cubicBezTo>
                  <a:cubicBezTo>
                    <a:pt x="4871" y="3720"/>
                    <a:pt x="3469" y="4786"/>
                    <a:pt x="2115" y="5924"/>
                  </a:cubicBezTo>
                  <a:cubicBezTo>
                    <a:pt x="1861" y="6205"/>
                    <a:pt x="1619" y="6501"/>
                    <a:pt x="1387" y="6804"/>
                  </a:cubicBezTo>
                  <a:cubicBezTo>
                    <a:pt x="1483" y="7293"/>
                    <a:pt x="2375" y="7882"/>
                    <a:pt x="2952" y="7882"/>
                  </a:cubicBezTo>
                  <a:cubicBezTo>
                    <a:pt x="3088" y="7882"/>
                    <a:pt x="3209" y="7849"/>
                    <a:pt x="3295" y="7775"/>
                  </a:cubicBezTo>
                  <a:cubicBezTo>
                    <a:pt x="3427" y="7660"/>
                    <a:pt x="3558" y="7546"/>
                    <a:pt x="3694" y="7432"/>
                  </a:cubicBezTo>
                  <a:cubicBezTo>
                    <a:pt x="4957" y="5856"/>
                    <a:pt x="6511" y="4590"/>
                    <a:pt x="8337" y="3649"/>
                  </a:cubicBezTo>
                  <a:cubicBezTo>
                    <a:pt x="8726" y="3449"/>
                    <a:pt x="7538" y="2875"/>
                    <a:pt x="7478" y="2846"/>
                  </a:cubicBezTo>
                  <a:cubicBezTo>
                    <a:pt x="5895" y="2169"/>
                    <a:pt x="4311" y="1492"/>
                    <a:pt x="2728" y="817"/>
                  </a:cubicBezTo>
                  <a:cubicBezTo>
                    <a:pt x="1954" y="486"/>
                    <a:pt x="1127" y="1"/>
                    <a:pt x="278"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5" name="Google Shape;849;p31">
            <a:extLst>
              <a:ext uri="{FF2B5EF4-FFF2-40B4-BE49-F238E27FC236}">
                <a16:creationId xmlns:a16="http://schemas.microsoft.com/office/drawing/2014/main" id="{6959159C-054B-63F4-3CED-4701646A6C1A}"/>
              </a:ext>
            </a:extLst>
          </p:cNvPr>
          <p:cNvSpPr txBox="1">
            <a:spLocks noGrp="1"/>
          </p:cNvSpPr>
          <p:nvPr>
            <p:ph type="title"/>
          </p:nvPr>
        </p:nvSpPr>
        <p:spPr>
          <a:xfrm>
            <a:off x="511535" y="849809"/>
            <a:ext cx="5483747" cy="5727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n" sz="2400"/>
              <a:t>Rekenen in het nieuws</a:t>
            </a:r>
            <a:endParaRPr sz="2400"/>
          </a:p>
        </p:txBody>
      </p:sp>
      <p:sp>
        <p:nvSpPr>
          <p:cNvPr id="27" name="Tekstvak 26">
            <a:extLst>
              <a:ext uri="{FF2B5EF4-FFF2-40B4-BE49-F238E27FC236}">
                <a16:creationId xmlns:a16="http://schemas.microsoft.com/office/drawing/2014/main" id="{C073BA3D-8280-D95A-5632-B80B30F68CFD}"/>
              </a:ext>
            </a:extLst>
          </p:cNvPr>
          <p:cNvSpPr txBox="1"/>
          <p:nvPr/>
        </p:nvSpPr>
        <p:spPr>
          <a:xfrm>
            <a:off x="913206" y="1809508"/>
            <a:ext cx="6401993" cy="1600438"/>
          </a:xfrm>
          <a:prstGeom prst="rect">
            <a:avLst/>
          </a:prstGeom>
          <a:noFill/>
        </p:spPr>
        <p:txBody>
          <a:bodyPr wrap="square" lIns="91440" tIns="45720" rIns="91440" bIns="45720" anchor="t">
            <a:spAutoFit/>
          </a:bodyPr>
          <a:lstStyle/>
          <a:p>
            <a:r>
              <a:rPr lang="nl-NL">
                <a:hlinkClick r:id="rId3"/>
              </a:rPr>
              <a:t>https://www.nrc.nl/nieuws/2022/05/17/basisscholieren-houden-grote-achterstand-bij-rekenen-en-spelling-a4124621</a:t>
            </a:r>
            <a:endParaRPr lang="nl-NL"/>
          </a:p>
          <a:p>
            <a:endParaRPr lang="nl-NL"/>
          </a:p>
          <a:p>
            <a:endParaRPr lang="nl-NL"/>
          </a:p>
          <a:p>
            <a:r>
              <a:rPr lang="nl-NL">
                <a:hlinkClick r:id="rId4"/>
              </a:rPr>
              <a:t>https://www.volkskrant.nl/cs-ba22cf73</a:t>
            </a:r>
            <a:endParaRPr lang="nl-NL"/>
          </a:p>
          <a:p>
            <a:endParaRPr lang="nl-NL"/>
          </a:p>
          <a:p>
            <a:endParaRPr lang="nl-NL"/>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a:extLst>
              <a:ext uri="{FF2B5EF4-FFF2-40B4-BE49-F238E27FC236}">
                <a16:creationId xmlns:a16="http://schemas.microsoft.com/office/drawing/2014/main" id="{5ACC897C-5D6B-D235-E004-0C2558A7A490}"/>
              </a:ext>
            </a:extLst>
          </p:cNvPr>
          <p:cNvSpPr txBox="1"/>
          <p:nvPr/>
        </p:nvSpPr>
        <p:spPr>
          <a:xfrm>
            <a:off x="720000" y="1484450"/>
            <a:ext cx="3519300" cy="1679700"/>
          </a:xfrm>
          <a:prstGeom prst="rect">
            <a:avLst/>
          </a:prstGeom>
          <a:noFill/>
          <a:ln>
            <a:noFill/>
          </a:ln>
        </p:spPr>
        <p:txBody>
          <a:bodyPr spcFirstLastPara="1" wrap="square" lIns="0" tIns="0" rIns="0" bIns="0" anchor="ctr" anchorCtr="0">
            <a:normAutofit/>
          </a:bodyPr>
          <a:lstStyle/>
          <a:p>
            <a:pPr>
              <a:lnSpc>
                <a:spcPct val="90000"/>
              </a:lnSpc>
              <a:spcAft>
                <a:spcPts val="600"/>
              </a:spcAft>
              <a:buClr>
                <a:schemeClr val="dk1"/>
              </a:buClr>
              <a:buSzPts val="4800"/>
            </a:pPr>
            <a:r>
              <a:rPr lang="en-US" sz="3400" b="1" i="0" u="none" strike="noStrike" cap="none">
                <a:solidFill>
                  <a:schemeClr val="dk1"/>
                </a:solidFill>
                <a:latin typeface="Itim"/>
                <a:ea typeface="Itim"/>
                <a:cs typeface="Itim"/>
                <a:sym typeface="Itim"/>
                <a:hlinkClick r:id="rId2"/>
              </a:rPr>
              <a:t>Wheel of Names | Random name picker</a:t>
            </a:r>
            <a:endParaRPr lang="nl-NL" sz="3400" b="1" i="0" u="none" strike="noStrike" cap="none">
              <a:solidFill>
                <a:schemeClr val="dk1"/>
              </a:solidFill>
              <a:latin typeface="Itim"/>
              <a:ea typeface="Itim"/>
              <a:cs typeface="Itim"/>
              <a:sym typeface="Itim"/>
            </a:endParaRPr>
          </a:p>
        </p:txBody>
      </p:sp>
      <p:sp>
        <p:nvSpPr>
          <p:cNvPr id="8" name="Subtitle 2">
            <a:extLst>
              <a:ext uri="{FF2B5EF4-FFF2-40B4-BE49-F238E27FC236}">
                <a16:creationId xmlns:a16="http://schemas.microsoft.com/office/drawing/2014/main" id="{89AEBCD9-6399-9F01-DCAC-74AFEC531F9B}"/>
              </a:ext>
            </a:extLst>
          </p:cNvPr>
          <p:cNvSpPr>
            <a:spLocks noGrp="1"/>
          </p:cNvSpPr>
          <p:nvPr>
            <p:ph type="subTitle" idx="1"/>
          </p:nvPr>
        </p:nvSpPr>
        <p:spPr>
          <a:xfrm rot="684086">
            <a:off x="5795182" y="1704721"/>
            <a:ext cx="1878775" cy="1788169"/>
          </a:xfrm>
        </p:spPr>
        <p:txBody>
          <a:bodyPr/>
          <a:lstStyle/>
          <a:p>
            <a:r>
              <a:rPr lang="en-US"/>
              <a:t>Wie oh </a:t>
            </a:r>
            <a:r>
              <a:rPr lang="en-US" err="1"/>
              <a:t>wie</a:t>
            </a:r>
            <a:r>
              <a:rPr lang="en-US"/>
              <a:t>…..</a:t>
            </a:r>
          </a:p>
        </p:txBody>
      </p:sp>
    </p:spTree>
    <p:extLst>
      <p:ext uri="{BB962C8B-B14F-4D97-AF65-F5344CB8AC3E}">
        <p14:creationId xmlns:p14="http://schemas.microsoft.com/office/powerpoint/2010/main" val="941389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988"/>
        <p:cNvGrpSpPr/>
        <p:nvPr/>
      </p:nvGrpSpPr>
      <p:grpSpPr>
        <a:xfrm>
          <a:off x="0" y="0"/>
          <a:ext cx="0" cy="0"/>
          <a:chOff x="0" y="0"/>
          <a:chExt cx="0" cy="0"/>
        </a:xfrm>
      </p:grpSpPr>
      <p:grpSp>
        <p:nvGrpSpPr>
          <p:cNvPr id="989" name="Google Shape;989;p34"/>
          <p:cNvGrpSpPr/>
          <p:nvPr/>
        </p:nvGrpSpPr>
        <p:grpSpPr>
          <a:xfrm>
            <a:off x="2883085" y="3523739"/>
            <a:ext cx="3377828" cy="1079750"/>
            <a:chOff x="4319250" y="3137000"/>
            <a:chExt cx="885825" cy="524125"/>
          </a:xfrm>
        </p:grpSpPr>
        <p:sp>
          <p:nvSpPr>
            <p:cNvPr id="990" name="Google Shape;990;p34"/>
            <p:cNvSpPr/>
            <p:nvPr/>
          </p:nvSpPr>
          <p:spPr>
            <a:xfrm>
              <a:off x="4334525" y="3137000"/>
              <a:ext cx="816875" cy="145250"/>
            </a:xfrm>
            <a:custGeom>
              <a:avLst/>
              <a:gdLst/>
              <a:ahLst/>
              <a:cxnLst/>
              <a:rect l="l" t="t" r="r" b="b"/>
              <a:pathLst>
                <a:path w="32675" h="5810" extrusionOk="0">
                  <a:moveTo>
                    <a:pt x="30614" y="1"/>
                  </a:moveTo>
                  <a:cubicBezTo>
                    <a:pt x="30548" y="1"/>
                    <a:pt x="30480" y="4"/>
                    <a:pt x="30410" y="11"/>
                  </a:cubicBezTo>
                  <a:lnTo>
                    <a:pt x="30410" y="11"/>
                  </a:lnTo>
                  <a:lnTo>
                    <a:pt x="30410" y="11"/>
                  </a:lnTo>
                  <a:lnTo>
                    <a:pt x="28330" y="186"/>
                  </a:lnTo>
                  <a:cubicBezTo>
                    <a:pt x="28200" y="197"/>
                    <a:pt x="28078" y="220"/>
                    <a:pt x="27966" y="252"/>
                  </a:cubicBezTo>
                  <a:lnTo>
                    <a:pt x="27966" y="252"/>
                  </a:lnTo>
                  <a:lnTo>
                    <a:pt x="1989" y="2818"/>
                  </a:lnTo>
                  <a:cubicBezTo>
                    <a:pt x="1" y="3012"/>
                    <a:pt x="100" y="5810"/>
                    <a:pt x="2061" y="5810"/>
                  </a:cubicBezTo>
                  <a:cubicBezTo>
                    <a:pt x="2127" y="5810"/>
                    <a:pt x="2195" y="5807"/>
                    <a:pt x="2265" y="5800"/>
                  </a:cubicBezTo>
                  <a:cubicBezTo>
                    <a:pt x="11738" y="4848"/>
                    <a:pt x="21212" y="3920"/>
                    <a:pt x="30686" y="2993"/>
                  </a:cubicBezTo>
                  <a:cubicBezTo>
                    <a:pt x="32674" y="2799"/>
                    <a:pt x="32575" y="1"/>
                    <a:pt x="30614" y="1"/>
                  </a:cubicBezTo>
                  <a:close/>
                </a:path>
              </a:pathLst>
            </a:custGeom>
            <a:solidFill>
              <a:srgbClr val="FFD400">
                <a:alpha val="172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1" name="Google Shape;991;p34"/>
            <p:cNvSpPr/>
            <p:nvPr/>
          </p:nvSpPr>
          <p:spPr>
            <a:xfrm>
              <a:off x="4356675" y="3182825"/>
              <a:ext cx="798275" cy="129275"/>
            </a:xfrm>
            <a:custGeom>
              <a:avLst/>
              <a:gdLst/>
              <a:ahLst/>
              <a:cxnLst/>
              <a:rect l="l" t="t" r="r" b="b"/>
              <a:pathLst>
                <a:path w="31931" h="5171" extrusionOk="0">
                  <a:moveTo>
                    <a:pt x="29692" y="0"/>
                  </a:moveTo>
                  <a:cubicBezTo>
                    <a:pt x="29262" y="0"/>
                    <a:pt x="28841" y="143"/>
                    <a:pt x="28521" y="458"/>
                  </a:cubicBezTo>
                  <a:lnTo>
                    <a:pt x="28521" y="458"/>
                  </a:lnTo>
                  <a:cubicBezTo>
                    <a:pt x="26855" y="717"/>
                    <a:pt x="25061" y="686"/>
                    <a:pt x="23409" y="834"/>
                  </a:cubicBezTo>
                  <a:cubicBezTo>
                    <a:pt x="20928" y="1035"/>
                    <a:pt x="18447" y="1235"/>
                    <a:pt x="15990" y="1461"/>
                  </a:cubicBezTo>
                  <a:cubicBezTo>
                    <a:pt x="11958" y="1784"/>
                    <a:pt x="7925" y="2108"/>
                    <a:pt x="3893" y="2415"/>
                  </a:cubicBezTo>
                  <a:lnTo>
                    <a:pt x="3893" y="2415"/>
                  </a:lnTo>
                  <a:cubicBezTo>
                    <a:pt x="3677" y="2329"/>
                    <a:pt x="3447" y="2279"/>
                    <a:pt x="3219" y="2279"/>
                  </a:cubicBezTo>
                  <a:cubicBezTo>
                    <a:pt x="3010" y="2279"/>
                    <a:pt x="2803" y="2320"/>
                    <a:pt x="2607" y="2413"/>
                  </a:cubicBezTo>
                  <a:cubicBezTo>
                    <a:pt x="2550" y="2451"/>
                    <a:pt x="2478" y="2489"/>
                    <a:pt x="2414" y="2527"/>
                  </a:cubicBezTo>
                  <a:lnTo>
                    <a:pt x="2414" y="2527"/>
                  </a:lnTo>
                  <a:cubicBezTo>
                    <a:pt x="2253" y="2539"/>
                    <a:pt x="2092" y="2551"/>
                    <a:pt x="1930" y="2564"/>
                  </a:cubicBezTo>
                  <a:cubicBezTo>
                    <a:pt x="0" y="2714"/>
                    <a:pt x="903" y="5170"/>
                    <a:pt x="2482" y="5170"/>
                  </a:cubicBezTo>
                  <a:cubicBezTo>
                    <a:pt x="2634" y="5170"/>
                    <a:pt x="2774" y="5169"/>
                    <a:pt x="2906" y="5164"/>
                  </a:cubicBezTo>
                  <a:lnTo>
                    <a:pt x="2906" y="5164"/>
                  </a:lnTo>
                  <a:cubicBezTo>
                    <a:pt x="2907" y="5166"/>
                    <a:pt x="2907" y="5168"/>
                    <a:pt x="2908" y="5170"/>
                  </a:cubicBezTo>
                  <a:cubicBezTo>
                    <a:pt x="8146" y="4769"/>
                    <a:pt x="13359" y="4343"/>
                    <a:pt x="18597" y="3917"/>
                  </a:cubicBezTo>
                  <a:cubicBezTo>
                    <a:pt x="21078" y="3716"/>
                    <a:pt x="23559" y="3491"/>
                    <a:pt x="26041" y="3290"/>
                  </a:cubicBezTo>
                  <a:cubicBezTo>
                    <a:pt x="27619" y="3165"/>
                    <a:pt x="30351" y="3541"/>
                    <a:pt x="31504" y="2213"/>
                  </a:cubicBezTo>
                  <a:cubicBezTo>
                    <a:pt x="31930" y="1711"/>
                    <a:pt x="31604" y="985"/>
                    <a:pt x="31178" y="609"/>
                  </a:cubicBezTo>
                  <a:cubicBezTo>
                    <a:pt x="31153" y="584"/>
                    <a:pt x="31103" y="533"/>
                    <a:pt x="31053" y="508"/>
                  </a:cubicBezTo>
                  <a:cubicBezTo>
                    <a:pt x="30676" y="184"/>
                    <a:pt x="30178" y="0"/>
                    <a:pt x="29692" y="0"/>
                  </a:cubicBezTo>
                  <a:close/>
                </a:path>
              </a:pathLst>
            </a:custGeom>
            <a:solidFill>
              <a:srgbClr val="FFD400">
                <a:alpha val="172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2" name="Google Shape;992;p34"/>
            <p:cNvSpPr/>
            <p:nvPr/>
          </p:nvSpPr>
          <p:spPr>
            <a:xfrm>
              <a:off x="4345775" y="3233150"/>
              <a:ext cx="859300" cy="100300"/>
            </a:xfrm>
            <a:custGeom>
              <a:avLst/>
              <a:gdLst/>
              <a:ahLst/>
              <a:cxnLst/>
              <a:rect l="l" t="t" r="r" b="b"/>
              <a:pathLst>
                <a:path w="34372" h="4012" extrusionOk="0">
                  <a:moveTo>
                    <a:pt x="31734" y="0"/>
                  </a:moveTo>
                  <a:cubicBezTo>
                    <a:pt x="31607" y="0"/>
                    <a:pt x="31483" y="8"/>
                    <a:pt x="31364" y="24"/>
                  </a:cubicBezTo>
                  <a:cubicBezTo>
                    <a:pt x="31276" y="34"/>
                    <a:pt x="31188" y="44"/>
                    <a:pt x="31100" y="54"/>
                  </a:cubicBezTo>
                  <a:lnTo>
                    <a:pt x="31100" y="54"/>
                  </a:lnTo>
                  <a:cubicBezTo>
                    <a:pt x="31096" y="52"/>
                    <a:pt x="31092" y="51"/>
                    <a:pt x="31088" y="49"/>
                  </a:cubicBezTo>
                  <a:cubicBezTo>
                    <a:pt x="31067" y="54"/>
                    <a:pt x="31046" y="58"/>
                    <a:pt x="31025" y="63"/>
                  </a:cubicBezTo>
                  <a:lnTo>
                    <a:pt x="31025" y="63"/>
                  </a:lnTo>
                  <a:cubicBezTo>
                    <a:pt x="21187" y="1175"/>
                    <a:pt x="11326" y="2165"/>
                    <a:pt x="1464" y="3032"/>
                  </a:cubicBezTo>
                  <a:cubicBezTo>
                    <a:pt x="1" y="3154"/>
                    <a:pt x="2951" y="4011"/>
                    <a:pt x="3642" y="4011"/>
                  </a:cubicBezTo>
                  <a:cubicBezTo>
                    <a:pt x="3661" y="4011"/>
                    <a:pt x="3679" y="4011"/>
                    <a:pt x="3694" y="4009"/>
                  </a:cubicBezTo>
                  <a:cubicBezTo>
                    <a:pt x="13102" y="3182"/>
                    <a:pt x="22486" y="2243"/>
                    <a:pt x="31870" y="1193"/>
                  </a:cubicBezTo>
                  <a:lnTo>
                    <a:pt x="31870" y="1193"/>
                  </a:lnTo>
                  <a:cubicBezTo>
                    <a:pt x="31983" y="1203"/>
                    <a:pt x="32095" y="1208"/>
                    <a:pt x="32207" y="1208"/>
                  </a:cubicBezTo>
                  <a:cubicBezTo>
                    <a:pt x="32407" y="1208"/>
                    <a:pt x="32604" y="1191"/>
                    <a:pt x="32792" y="1152"/>
                  </a:cubicBezTo>
                  <a:cubicBezTo>
                    <a:pt x="33143" y="1102"/>
                    <a:pt x="33494" y="1027"/>
                    <a:pt x="33845" y="977"/>
                  </a:cubicBezTo>
                  <a:cubicBezTo>
                    <a:pt x="34371" y="876"/>
                    <a:pt x="33920" y="551"/>
                    <a:pt x="33670" y="450"/>
                  </a:cubicBezTo>
                  <a:cubicBezTo>
                    <a:pt x="33104" y="199"/>
                    <a:pt x="32381" y="0"/>
                    <a:pt x="31734" y="0"/>
                  </a:cubicBezTo>
                  <a:close/>
                </a:path>
              </a:pathLst>
            </a:custGeom>
            <a:solidFill>
              <a:srgbClr val="FFD400">
                <a:alpha val="172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3" name="Google Shape;993;p34"/>
            <p:cNvSpPr/>
            <p:nvPr/>
          </p:nvSpPr>
          <p:spPr>
            <a:xfrm>
              <a:off x="4359800" y="3270500"/>
              <a:ext cx="768200" cy="83975"/>
            </a:xfrm>
            <a:custGeom>
              <a:avLst/>
              <a:gdLst/>
              <a:ahLst/>
              <a:cxnLst/>
              <a:rect l="l" t="t" r="r" b="b"/>
              <a:pathLst>
                <a:path w="30728" h="3359" extrusionOk="0">
                  <a:moveTo>
                    <a:pt x="27647" y="0"/>
                  </a:moveTo>
                  <a:cubicBezTo>
                    <a:pt x="27595" y="0"/>
                    <a:pt x="27544" y="3"/>
                    <a:pt x="27494" y="9"/>
                  </a:cubicBezTo>
                  <a:cubicBezTo>
                    <a:pt x="18372" y="1212"/>
                    <a:pt x="9199" y="1839"/>
                    <a:pt x="1" y="1914"/>
                  </a:cubicBezTo>
                  <a:cubicBezTo>
                    <a:pt x="151" y="1914"/>
                    <a:pt x="1930" y="3016"/>
                    <a:pt x="2532" y="3142"/>
                  </a:cubicBezTo>
                  <a:cubicBezTo>
                    <a:pt x="2783" y="3192"/>
                    <a:pt x="3033" y="3242"/>
                    <a:pt x="3309" y="3317"/>
                  </a:cubicBezTo>
                  <a:cubicBezTo>
                    <a:pt x="3433" y="3345"/>
                    <a:pt x="3533" y="3358"/>
                    <a:pt x="3608" y="3358"/>
                  </a:cubicBezTo>
                  <a:cubicBezTo>
                    <a:pt x="3777" y="3358"/>
                    <a:pt x="3816" y="3292"/>
                    <a:pt x="3714" y="3186"/>
                  </a:cubicBezTo>
                  <a:lnTo>
                    <a:pt x="3714" y="3186"/>
                  </a:lnTo>
                  <a:cubicBezTo>
                    <a:pt x="12659" y="3106"/>
                    <a:pt x="21579" y="2457"/>
                    <a:pt x="30452" y="1287"/>
                  </a:cubicBezTo>
                  <a:cubicBezTo>
                    <a:pt x="30728" y="1262"/>
                    <a:pt x="29550" y="635"/>
                    <a:pt x="29474" y="585"/>
                  </a:cubicBezTo>
                  <a:cubicBezTo>
                    <a:pt x="28990" y="378"/>
                    <a:pt x="28251" y="0"/>
                    <a:pt x="27647" y="0"/>
                  </a:cubicBezTo>
                  <a:close/>
                </a:path>
              </a:pathLst>
            </a:custGeom>
            <a:solidFill>
              <a:srgbClr val="FFD400">
                <a:alpha val="172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4" name="Google Shape;994;p34"/>
            <p:cNvSpPr/>
            <p:nvPr/>
          </p:nvSpPr>
          <p:spPr>
            <a:xfrm>
              <a:off x="4326650" y="3282500"/>
              <a:ext cx="830850" cy="180500"/>
            </a:xfrm>
            <a:custGeom>
              <a:avLst/>
              <a:gdLst/>
              <a:ahLst/>
              <a:cxnLst/>
              <a:rect l="l" t="t" r="r" b="b"/>
              <a:pathLst>
                <a:path w="33234" h="7220" extrusionOk="0">
                  <a:moveTo>
                    <a:pt x="31326" y="1"/>
                  </a:moveTo>
                  <a:cubicBezTo>
                    <a:pt x="31278" y="1"/>
                    <a:pt x="31228" y="2"/>
                    <a:pt x="31176" y="5"/>
                  </a:cubicBezTo>
                  <a:cubicBezTo>
                    <a:pt x="31034" y="14"/>
                    <a:pt x="30892" y="22"/>
                    <a:pt x="30750" y="30"/>
                  </a:cubicBezTo>
                  <a:lnTo>
                    <a:pt x="30750" y="30"/>
                  </a:lnTo>
                  <a:cubicBezTo>
                    <a:pt x="30750" y="30"/>
                    <a:pt x="30750" y="30"/>
                    <a:pt x="30750" y="30"/>
                  </a:cubicBezTo>
                  <a:lnTo>
                    <a:pt x="30750" y="30"/>
                  </a:lnTo>
                  <a:cubicBezTo>
                    <a:pt x="30750" y="30"/>
                    <a:pt x="30750" y="30"/>
                    <a:pt x="30750" y="30"/>
                  </a:cubicBezTo>
                  <a:lnTo>
                    <a:pt x="30750" y="30"/>
                  </a:lnTo>
                  <a:cubicBezTo>
                    <a:pt x="21994" y="549"/>
                    <a:pt x="13215" y="1092"/>
                    <a:pt x="4459" y="1634"/>
                  </a:cubicBezTo>
                  <a:cubicBezTo>
                    <a:pt x="3043" y="1714"/>
                    <a:pt x="2088" y="3524"/>
                    <a:pt x="2855" y="4184"/>
                  </a:cubicBezTo>
                  <a:lnTo>
                    <a:pt x="2855" y="4184"/>
                  </a:lnTo>
                  <a:cubicBezTo>
                    <a:pt x="2545" y="4258"/>
                    <a:pt x="2237" y="4335"/>
                    <a:pt x="1928" y="4416"/>
                  </a:cubicBezTo>
                  <a:cubicBezTo>
                    <a:pt x="215" y="4850"/>
                    <a:pt x="1" y="7219"/>
                    <a:pt x="1588" y="7219"/>
                  </a:cubicBezTo>
                  <a:cubicBezTo>
                    <a:pt x="1743" y="7219"/>
                    <a:pt x="1914" y="7197"/>
                    <a:pt x="2104" y="7148"/>
                  </a:cubicBezTo>
                  <a:cubicBezTo>
                    <a:pt x="11552" y="4667"/>
                    <a:pt x="21527" y="5544"/>
                    <a:pt x="30926" y="2762"/>
                  </a:cubicBezTo>
                  <a:cubicBezTo>
                    <a:pt x="32270" y="2371"/>
                    <a:pt x="33233" y="1"/>
                    <a:pt x="31326" y="1"/>
                  </a:cubicBezTo>
                  <a:close/>
                </a:path>
              </a:pathLst>
            </a:custGeom>
            <a:solidFill>
              <a:srgbClr val="FFD400">
                <a:alpha val="172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5" name="Google Shape;995;p34"/>
            <p:cNvSpPr/>
            <p:nvPr/>
          </p:nvSpPr>
          <p:spPr>
            <a:xfrm>
              <a:off x="4319250" y="3360925"/>
              <a:ext cx="817050" cy="79000"/>
            </a:xfrm>
            <a:custGeom>
              <a:avLst/>
              <a:gdLst/>
              <a:ahLst/>
              <a:cxnLst/>
              <a:rect l="l" t="t" r="r" b="b"/>
              <a:pathLst>
                <a:path w="32682" h="3160" extrusionOk="0">
                  <a:moveTo>
                    <a:pt x="29390" y="0"/>
                  </a:moveTo>
                  <a:cubicBezTo>
                    <a:pt x="29382" y="0"/>
                    <a:pt x="29374" y="1"/>
                    <a:pt x="29367" y="1"/>
                  </a:cubicBezTo>
                  <a:cubicBezTo>
                    <a:pt x="20294" y="477"/>
                    <a:pt x="11222" y="953"/>
                    <a:pt x="2149" y="1404"/>
                  </a:cubicBezTo>
                  <a:cubicBezTo>
                    <a:pt x="1" y="1528"/>
                    <a:pt x="2232" y="3160"/>
                    <a:pt x="3425" y="3160"/>
                  </a:cubicBezTo>
                  <a:cubicBezTo>
                    <a:pt x="3442" y="3160"/>
                    <a:pt x="3460" y="3160"/>
                    <a:pt x="3477" y="3159"/>
                  </a:cubicBezTo>
                  <a:cubicBezTo>
                    <a:pt x="11910" y="2716"/>
                    <a:pt x="20343" y="2274"/>
                    <a:pt x="28776" y="1831"/>
                  </a:cubicBezTo>
                  <a:lnTo>
                    <a:pt x="28776" y="1831"/>
                  </a:lnTo>
                  <a:cubicBezTo>
                    <a:pt x="29195" y="1987"/>
                    <a:pt x="29661" y="2088"/>
                    <a:pt x="30045" y="2088"/>
                  </a:cubicBezTo>
                  <a:cubicBezTo>
                    <a:pt x="30263" y="2088"/>
                    <a:pt x="30455" y="2055"/>
                    <a:pt x="30595" y="1981"/>
                  </a:cubicBezTo>
                  <a:cubicBezTo>
                    <a:pt x="30846" y="1856"/>
                    <a:pt x="31096" y="1730"/>
                    <a:pt x="31347" y="1580"/>
                  </a:cubicBezTo>
                  <a:cubicBezTo>
                    <a:pt x="32682" y="863"/>
                    <a:pt x="29947" y="0"/>
                    <a:pt x="29390" y="0"/>
                  </a:cubicBezTo>
                  <a:close/>
                </a:path>
              </a:pathLst>
            </a:custGeom>
            <a:solidFill>
              <a:srgbClr val="FFD400">
                <a:alpha val="172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6" name="Google Shape;996;p34"/>
            <p:cNvSpPr/>
            <p:nvPr/>
          </p:nvSpPr>
          <p:spPr>
            <a:xfrm>
              <a:off x="4359800" y="3368900"/>
              <a:ext cx="757150" cy="121750"/>
            </a:xfrm>
            <a:custGeom>
              <a:avLst/>
              <a:gdLst/>
              <a:ahLst/>
              <a:cxnLst/>
              <a:rect l="l" t="t" r="r" b="b"/>
              <a:pathLst>
                <a:path w="30286" h="4870" extrusionOk="0">
                  <a:moveTo>
                    <a:pt x="28493" y="1"/>
                  </a:moveTo>
                  <a:cubicBezTo>
                    <a:pt x="28461" y="1"/>
                    <a:pt x="28429" y="3"/>
                    <a:pt x="28397" y="8"/>
                  </a:cubicBezTo>
                  <a:cubicBezTo>
                    <a:pt x="19399" y="1311"/>
                    <a:pt x="10377" y="1737"/>
                    <a:pt x="1279" y="1762"/>
                  </a:cubicBezTo>
                  <a:cubicBezTo>
                    <a:pt x="1" y="1762"/>
                    <a:pt x="1153" y="4870"/>
                    <a:pt x="2281" y="4870"/>
                  </a:cubicBezTo>
                  <a:cubicBezTo>
                    <a:pt x="10690" y="4847"/>
                    <a:pt x="19035" y="4481"/>
                    <a:pt x="27355" y="3377"/>
                  </a:cubicBezTo>
                  <a:lnTo>
                    <a:pt x="27355" y="3377"/>
                  </a:lnTo>
                  <a:cubicBezTo>
                    <a:pt x="27588" y="3629"/>
                    <a:pt x="27849" y="3792"/>
                    <a:pt x="28107" y="3792"/>
                  </a:cubicBezTo>
                  <a:cubicBezTo>
                    <a:pt x="28112" y="3792"/>
                    <a:pt x="28117" y="3792"/>
                    <a:pt x="28121" y="3792"/>
                  </a:cubicBezTo>
                  <a:cubicBezTo>
                    <a:pt x="28948" y="3767"/>
                    <a:pt x="29349" y="3567"/>
                    <a:pt x="29800" y="2890"/>
                  </a:cubicBezTo>
                  <a:cubicBezTo>
                    <a:pt x="30286" y="2186"/>
                    <a:pt x="29478" y="1"/>
                    <a:pt x="28493" y="1"/>
                  </a:cubicBezTo>
                  <a:close/>
                </a:path>
              </a:pathLst>
            </a:custGeom>
            <a:solidFill>
              <a:srgbClr val="FFD400">
                <a:alpha val="172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7" name="Google Shape;997;p34"/>
            <p:cNvSpPr/>
            <p:nvPr/>
          </p:nvSpPr>
          <p:spPr>
            <a:xfrm>
              <a:off x="4369825" y="3442375"/>
              <a:ext cx="758625" cy="151550"/>
            </a:xfrm>
            <a:custGeom>
              <a:avLst/>
              <a:gdLst/>
              <a:ahLst/>
              <a:cxnLst/>
              <a:rect l="l" t="t" r="r" b="b"/>
              <a:pathLst>
                <a:path w="30345" h="6062" extrusionOk="0">
                  <a:moveTo>
                    <a:pt x="27667" y="0"/>
                  </a:moveTo>
                  <a:cubicBezTo>
                    <a:pt x="27659" y="0"/>
                    <a:pt x="27652" y="1"/>
                    <a:pt x="27645" y="1"/>
                  </a:cubicBezTo>
                  <a:lnTo>
                    <a:pt x="3646" y="1123"/>
                  </a:lnTo>
                  <a:lnTo>
                    <a:pt x="3646" y="1123"/>
                  </a:lnTo>
                  <a:cubicBezTo>
                    <a:pt x="3428" y="965"/>
                    <a:pt x="3215" y="867"/>
                    <a:pt x="3033" y="867"/>
                  </a:cubicBezTo>
                  <a:cubicBezTo>
                    <a:pt x="2999" y="867"/>
                    <a:pt x="2965" y="871"/>
                    <a:pt x="2933" y="878"/>
                  </a:cubicBezTo>
                  <a:cubicBezTo>
                    <a:pt x="2407" y="979"/>
                    <a:pt x="1880" y="1104"/>
                    <a:pt x="1379" y="1229"/>
                  </a:cubicBezTo>
                  <a:cubicBezTo>
                    <a:pt x="778" y="1346"/>
                    <a:pt x="1456" y="2486"/>
                    <a:pt x="2212" y="3219"/>
                  </a:cubicBezTo>
                  <a:lnTo>
                    <a:pt x="2212" y="3219"/>
                  </a:lnTo>
                  <a:cubicBezTo>
                    <a:pt x="2182" y="3219"/>
                    <a:pt x="2151" y="3219"/>
                    <a:pt x="2119" y="3219"/>
                  </a:cubicBezTo>
                  <a:cubicBezTo>
                    <a:pt x="1796" y="3219"/>
                    <a:pt x="1444" y="3229"/>
                    <a:pt x="1311" y="3313"/>
                  </a:cubicBezTo>
                  <a:lnTo>
                    <a:pt x="1311" y="3313"/>
                  </a:lnTo>
                  <a:cubicBezTo>
                    <a:pt x="1155" y="3219"/>
                    <a:pt x="995" y="3149"/>
                    <a:pt x="860" y="3149"/>
                  </a:cubicBezTo>
                  <a:cubicBezTo>
                    <a:pt x="779" y="3149"/>
                    <a:pt x="708" y="3174"/>
                    <a:pt x="652" y="3234"/>
                  </a:cubicBezTo>
                  <a:cubicBezTo>
                    <a:pt x="627" y="3284"/>
                    <a:pt x="577" y="3309"/>
                    <a:pt x="527" y="3360"/>
                  </a:cubicBezTo>
                  <a:cubicBezTo>
                    <a:pt x="1" y="3936"/>
                    <a:pt x="1429" y="5289"/>
                    <a:pt x="1805" y="5590"/>
                  </a:cubicBezTo>
                  <a:cubicBezTo>
                    <a:pt x="2288" y="5941"/>
                    <a:pt x="2862" y="6062"/>
                    <a:pt x="3473" y="6062"/>
                  </a:cubicBezTo>
                  <a:cubicBezTo>
                    <a:pt x="4607" y="6062"/>
                    <a:pt x="5866" y="5645"/>
                    <a:pt x="6893" y="5515"/>
                  </a:cubicBezTo>
                  <a:cubicBezTo>
                    <a:pt x="9449" y="5189"/>
                    <a:pt x="12031" y="4989"/>
                    <a:pt x="14612" y="4863"/>
                  </a:cubicBezTo>
                  <a:cubicBezTo>
                    <a:pt x="19750" y="4613"/>
                    <a:pt x="24838" y="4462"/>
                    <a:pt x="29675" y="2558"/>
                  </a:cubicBezTo>
                  <a:cubicBezTo>
                    <a:pt x="30345" y="2310"/>
                    <a:pt x="28364" y="0"/>
                    <a:pt x="27667" y="0"/>
                  </a:cubicBezTo>
                  <a:close/>
                </a:path>
              </a:pathLst>
            </a:custGeom>
            <a:solidFill>
              <a:srgbClr val="FFD400">
                <a:alpha val="172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8" name="Google Shape;998;p34"/>
            <p:cNvSpPr/>
            <p:nvPr/>
          </p:nvSpPr>
          <p:spPr>
            <a:xfrm>
              <a:off x="4409400" y="3507550"/>
              <a:ext cx="682250" cy="94025"/>
            </a:xfrm>
            <a:custGeom>
              <a:avLst/>
              <a:gdLst/>
              <a:ahLst/>
              <a:cxnLst/>
              <a:rect l="l" t="t" r="r" b="b"/>
              <a:pathLst>
                <a:path w="27290" h="3761" extrusionOk="0">
                  <a:moveTo>
                    <a:pt x="25285" y="1"/>
                  </a:moveTo>
                  <a:cubicBezTo>
                    <a:pt x="17165" y="251"/>
                    <a:pt x="9044" y="477"/>
                    <a:pt x="949" y="702"/>
                  </a:cubicBezTo>
                  <a:cubicBezTo>
                    <a:pt x="0" y="727"/>
                    <a:pt x="1165" y="3760"/>
                    <a:pt x="2016" y="3760"/>
                  </a:cubicBezTo>
                  <a:cubicBezTo>
                    <a:pt x="2020" y="3760"/>
                    <a:pt x="2023" y="3760"/>
                    <a:pt x="2027" y="3760"/>
                  </a:cubicBezTo>
                  <a:cubicBezTo>
                    <a:pt x="9646" y="3525"/>
                    <a:pt x="17265" y="3312"/>
                    <a:pt x="24863" y="3100"/>
                  </a:cubicBezTo>
                  <a:lnTo>
                    <a:pt x="24863" y="3100"/>
                  </a:lnTo>
                  <a:cubicBezTo>
                    <a:pt x="25030" y="3255"/>
                    <a:pt x="25204" y="3348"/>
                    <a:pt x="25373" y="3348"/>
                  </a:cubicBezTo>
                  <a:cubicBezTo>
                    <a:pt x="25411" y="3348"/>
                    <a:pt x="25448" y="3344"/>
                    <a:pt x="25485" y="3334"/>
                  </a:cubicBezTo>
                  <a:lnTo>
                    <a:pt x="26538" y="3033"/>
                  </a:lnTo>
                  <a:cubicBezTo>
                    <a:pt x="27290" y="2833"/>
                    <a:pt x="26037" y="1"/>
                    <a:pt x="25285" y="1"/>
                  </a:cubicBezTo>
                  <a:close/>
                </a:path>
              </a:pathLst>
            </a:custGeom>
            <a:solidFill>
              <a:srgbClr val="FFD400">
                <a:alpha val="172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9" name="Google Shape;999;p34"/>
            <p:cNvSpPr/>
            <p:nvPr/>
          </p:nvSpPr>
          <p:spPr>
            <a:xfrm>
              <a:off x="4327875" y="3557000"/>
              <a:ext cx="818000" cy="104125"/>
            </a:xfrm>
            <a:custGeom>
              <a:avLst/>
              <a:gdLst/>
              <a:ahLst/>
              <a:cxnLst/>
              <a:rect l="l" t="t" r="r" b="b"/>
              <a:pathLst>
                <a:path w="32720" h="4165" extrusionOk="0">
                  <a:moveTo>
                    <a:pt x="29952" y="0"/>
                  </a:moveTo>
                  <a:cubicBezTo>
                    <a:pt x="29926" y="0"/>
                    <a:pt x="29900" y="1"/>
                    <a:pt x="29874" y="3"/>
                  </a:cubicBezTo>
                  <a:cubicBezTo>
                    <a:pt x="21416" y="652"/>
                    <a:pt x="12935" y="1193"/>
                    <a:pt x="4454" y="1648"/>
                  </a:cubicBezTo>
                  <a:lnTo>
                    <a:pt x="4454" y="1648"/>
                  </a:lnTo>
                  <a:cubicBezTo>
                    <a:pt x="4095" y="1453"/>
                    <a:pt x="3671" y="1328"/>
                    <a:pt x="3270" y="1328"/>
                  </a:cubicBezTo>
                  <a:cubicBezTo>
                    <a:pt x="3044" y="1328"/>
                    <a:pt x="2826" y="1368"/>
                    <a:pt x="2631" y="1456"/>
                  </a:cubicBezTo>
                  <a:cubicBezTo>
                    <a:pt x="2280" y="1607"/>
                    <a:pt x="1954" y="1757"/>
                    <a:pt x="1603" y="1907"/>
                  </a:cubicBezTo>
                  <a:cubicBezTo>
                    <a:pt x="0" y="2647"/>
                    <a:pt x="1698" y="4164"/>
                    <a:pt x="2804" y="4164"/>
                  </a:cubicBezTo>
                  <a:cubicBezTo>
                    <a:pt x="2822" y="4164"/>
                    <a:pt x="2839" y="4164"/>
                    <a:pt x="2857" y="4163"/>
                  </a:cubicBezTo>
                  <a:cubicBezTo>
                    <a:pt x="11239" y="3728"/>
                    <a:pt x="19621" y="3209"/>
                    <a:pt x="27984" y="2587"/>
                  </a:cubicBezTo>
                  <a:lnTo>
                    <a:pt x="27984" y="2587"/>
                  </a:lnTo>
                  <a:cubicBezTo>
                    <a:pt x="28355" y="2794"/>
                    <a:pt x="28798" y="2928"/>
                    <a:pt x="29213" y="2928"/>
                  </a:cubicBezTo>
                  <a:cubicBezTo>
                    <a:pt x="29429" y="2928"/>
                    <a:pt x="29637" y="2891"/>
                    <a:pt x="29824" y="2810"/>
                  </a:cubicBezTo>
                  <a:cubicBezTo>
                    <a:pt x="30250" y="2634"/>
                    <a:pt x="30701" y="2434"/>
                    <a:pt x="31127" y="2233"/>
                  </a:cubicBezTo>
                  <a:cubicBezTo>
                    <a:pt x="32719" y="1547"/>
                    <a:pt x="31080" y="0"/>
                    <a:pt x="29952" y="0"/>
                  </a:cubicBezTo>
                  <a:close/>
                </a:path>
              </a:pathLst>
            </a:custGeom>
            <a:solidFill>
              <a:srgbClr val="FFD400">
                <a:alpha val="172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0" name="Google Shape;1000;p34"/>
            <p:cNvSpPr/>
            <p:nvPr/>
          </p:nvSpPr>
          <p:spPr>
            <a:xfrm>
              <a:off x="4492625" y="3568500"/>
              <a:ext cx="516700" cy="88850"/>
            </a:xfrm>
            <a:custGeom>
              <a:avLst/>
              <a:gdLst/>
              <a:ahLst/>
              <a:cxnLst/>
              <a:rect l="l" t="t" r="r" b="b"/>
              <a:pathLst>
                <a:path w="20668" h="3554" extrusionOk="0">
                  <a:moveTo>
                    <a:pt x="19918" y="0"/>
                  </a:moveTo>
                  <a:cubicBezTo>
                    <a:pt x="19858" y="0"/>
                    <a:pt x="19794" y="6"/>
                    <a:pt x="19725" y="19"/>
                  </a:cubicBezTo>
                  <a:cubicBezTo>
                    <a:pt x="14111" y="846"/>
                    <a:pt x="8447" y="1297"/>
                    <a:pt x="2758" y="1297"/>
                  </a:cubicBezTo>
                  <a:cubicBezTo>
                    <a:pt x="1956" y="1297"/>
                    <a:pt x="1204" y="1673"/>
                    <a:pt x="678" y="2300"/>
                  </a:cubicBezTo>
                  <a:cubicBezTo>
                    <a:pt x="402" y="2600"/>
                    <a:pt x="1" y="3553"/>
                    <a:pt x="803" y="3553"/>
                  </a:cubicBezTo>
                  <a:cubicBezTo>
                    <a:pt x="967" y="3553"/>
                    <a:pt x="1130" y="3554"/>
                    <a:pt x="1294" y="3554"/>
                  </a:cubicBezTo>
                  <a:cubicBezTo>
                    <a:pt x="7018" y="3554"/>
                    <a:pt x="12719" y="3127"/>
                    <a:pt x="18372" y="2274"/>
                  </a:cubicBezTo>
                  <a:cubicBezTo>
                    <a:pt x="19149" y="2174"/>
                    <a:pt x="19951" y="1673"/>
                    <a:pt x="20352" y="996"/>
                  </a:cubicBezTo>
                  <a:cubicBezTo>
                    <a:pt x="20667" y="478"/>
                    <a:pt x="20456" y="0"/>
                    <a:pt x="19918" y="0"/>
                  </a:cubicBezTo>
                  <a:close/>
                </a:path>
              </a:pathLst>
            </a:custGeom>
            <a:solidFill>
              <a:srgbClr val="FFD400">
                <a:alpha val="172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36" name="Google Shape;1036;p34"/>
          <p:cNvGrpSpPr/>
          <p:nvPr/>
        </p:nvGrpSpPr>
        <p:grpSpPr>
          <a:xfrm>
            <a:off x="4973787" y="955998"/>
            <a:ext cx="1287126" cy="176025"/>
            <a:chOff x="4345425" y="2175475"/>
            <a:chExt cx="800750" cy="176025"/>
          </a:xfrm>
        </p:grpSpPr>
        <p:sp>
          <p:nvSpPr>
            <p:cNvPr id="1037" name="Google Shape;1037;p34"/>
            <p:cNvSpPr/>
            <p:nvPr/>
          </p:nvSpPr>
          <p:spPr>
            <a:xfrm>
              <a:off x="4351850" y="2175475"/>
              <a:ext cx="763000" cy="156275"/>
            </a:xfrm>
            <a:custGeom>
              <a:avLst/>
              <a:gdLst/>
              <a:ahLst/>
              <a:cxnLst/>
              <a:rect l="l" t="t" r="r" b="b"/>
              <a:pathLst>
                <a:path w="30520" h="6251" extrusionOk="0">
                  <a:moveTo>
                    <a:pt x="28815" y="0"/>
                  </a:moveTo>
                  <a:cubicBezTo>
                    <a:pt x="19166" y="50"/>
                    <a:pt x="9617" y="1178"/>
                    <a:pt x="243" y="3359"/>
                  </a:cubicBezTo>
                  <a:cubicBezTo>
                    <a:pt x="1" y="3431"/>
                    <a:pt x="1096" y="6250"/>
                    <a:pt x="1871" y="6250"/>
                  </a:cubicBezTo>
                  <a:cubicBezTo>
                    <a:pt x="1897" y="6250"/>
                    <a:pt x="1923" y="6247"/>
                    <a:pt x="1948" y="6241"/>
                  </a:cubicBezTo>
                  <a:cubicBezTo>
                    <a:pt x="11321" y="4060"/>
                    <a:pt x="20870" y="2933"/>
                    <a:pt x="30494" y="2882"/>
                  </a:cubicBezTo>
                  <a:cubicBezTo>
                    <a:pt x="30519" y="2882"/>
                    <a:pt x="29742" y="0"/>
                    <a:pt x="28815" y="0"/>
                  </a:cubicBezTo>
                  <a:close/>
                </a:path>
              </a:pathLst>
            </a:custGeom>
            <a:solidFill>
              <a:srgbClr val="00FF00">
                <a:alpha val="209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8" name="Google Shape;1038;p34"/>
            <p:cNvSpPr/>
            <p:nvPr/>
          </p:nvSpPr>
          <p:spPr>
            <a:xfrm>
              <a:off x="4345425" y="2195925"/>
              <a:ext cx="800750" cy="155575"/>
            </a:xfrm>
            <a:custGeom>
              <a:avLst/>
              <a:gdLst/>
              <a:ahLst/>
              <a:cxnLst/>
              <a:rect l="l" t="t" r="r" b="b"/>
              <a:pathLst>
                <a:path w="32030" h="6223" extrusionOk="0">
                  <a:moveTo>
                    <a:pt x="28845" y="0"/>
                  </a:moveTo>
                  <a:cubicBezTo>
                    <a:pt x="27445" y="0"/>
                    <a:pt x="25887" y="355"/>
                    <a:pt x="24736" y="435"/>
                  </a:cubicBezTo>
                  <a:cubicBezTo>
                    <a:pt x="22004" y="611"/>
                    <a:pt x="19247" y="811"/>
                    <a:pt x="16490" y="987"/>
                  </a:cubicBezTo>
                  <a:cubicBezTo>
                    <a:pt x="11578" y="1338"/>
                    <a:pt x="6240" y="1112"/>
                    <a:pt x="1603" y="3042"/>
                  </a:cubicBezTo>
                  <a:cubicBezTo>
                    <a:pt x="0" y="3697"/>
                    <a:pt x="919" y="6222"/>
                    <a:pt x="2308" y="6222"/>
                  </a:cubicBezTo>
                  <a:cubicBezTo>
                    <a:pt x="2461" y="6222"/>
                    <a:pt x="2620" y="6192"/>
                    <a:pt x="2781" y="6125"/>
                  </a:cubicBezTo>
                  <a:cubicBezTo>
                    <a:pt x="6967" y="4370"/>
                    <a:pt x="11653" y="4546"/>
                    <a:pt x="16115" y="4220"/>
                  </a:cubicBezTo>
                  <a:cubicBezTo>
                    <a:pt x="18596" y="4069"/>
                    <a:pt x="21052" y="3894"/>
                    <a:pt x="23533" y="3719"/>
                  </a:cubicBezTo>
                  <a:cubicBezTo>
                    <a:pt x="24636" y="3643"/>
                    <a:pt x="25739" y="3568"/>
                    <a:pt x="26841" y="3493"/>
                  </a:cubicBezTo>
                  <a:cubicBezTo>
                    <a:pt x="27393" y="3468"/>
                    <a:pt x="27944" y="3418"/>
                    <a:pt x="28496" y="3393"/>
                  </a:cubicBezTo>
                  <a:cubicBezTo>
                    <a:pt x="28558" y="3393"/>
                    <a:pt x="29066" y="3437"/>
                    <a:pt x="29482" y="3437"/>
                  </a:cubicBezTo>
                  <a:cubicBezTo>
                    <a:pt x="29580" y="3437"/>
                    <a:pt x="29673" y="3434"/>
                    <a:pt x="29754" y="3428"/>
                  </a:cubicBezTo>
                  <a:lnTo>
                    <a:pt x="29754" y="3428"/>
                  </a:lnTo>
                  <a:cubicBezTo>
                    <a:pt x="30007" y="3587"/>
                    <a:pt x="30293" y="3683"/>
                    <a:pt x="30597" y="3683"/>
                  </a:cubicBezTo>
                  <a:cubicBezTo>
                    <a:pt x="30664" y="3683"/>
                    <a:pt x="30732" y="3678"/>
                    <a:pt x="30801" y="3668"/>
                  </a:cubicBezTo>
                  <a:cubicBezTo>
                    <a:pt x="30877" y="3668"/>
                    <a:pt x="30952" y="3643"/>
                    <a:pt x="31002" y="3643"/>
                  </a:cubicBezTo>
                  <a:cubicBezTo>
                    <a:pt x="31528" y="3568"/>
                    <a:pt x="31829" y="2992"/>
                    <a:pt x="31904" y="2516"/>
                  </a:cubicBezTo>
                  <a:lnTo>
                    <a:pt x="31929" y="2265"/>
                  </a:lnTo>
                  <a:cubicBezTo>
                    <a:pt x="32029" y="1563"/>
                    <a:pt x="31578" y="811"/>
                    <a:pt x="30977" y="460"/>
                  </a:cubicBezTo>
                  <a:cubicBezTo>
                    <a:pt x="30386" y="115"/>
                    <a:pt x="29641" y="0"/>
                    <a:pt x="28845" y="0"/>
                  </a:cubicBezTo>
                  <a:close/>
                </a:path>
              </a:pathLst>
            </a:custGeom>
            <a:solidFill>
              <a:srgbClr val="00FF00">
                <a:alpha val="209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7" name="Google Shape;954;p33">
            <a:extLst>
              <a:ext uri="{FF2B5EF4-FFF2-40B4-BE49-F238E27FC236}">
                <a16:creationId xmlns:a16="http://schemas.microsoft.com/office/drawing/2014/main" id="{B3F257F2-088B-FBDD-0908-D290110EC714}"/>
              </a:ext>
            </a:extLst>
          </p:cNvPr>
          <p:cNvSpPr txBox="1"/>
          <p:nvPr/>
        </p:nvSpPr>
        <p:spPr>
          <a:xfrm rot="590019">
            <a:off x="4237988" y="268753"/>
            <a:ext cx="3594368" cy="707604"/>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3000" b="1">
                <a:solidFill>
                  <a:schemeClr val="dk1"/>
                </a:solidFill>
                <a:latin typeface="Itim"/>
                <a:ea typeface="Itim"/>
                <a:cs typeface="Itim"/>
                <a:sym typeface="Itim"/>
              </a:rPr>
              <a:t>Ondersteuning</a:t>
            </a:r>
            <a:endParaRPr sz="3000" b="1">
              <a:solidFill>
                <a:schemeClr val="dk1"/>
              </a:solidFill>
              <a:latin typeface="Itim"/>
              <a:ea typeface="Itim"/>
              <a:cs typeface="Itim"/>
              <a:sym typeface="Itim"/>
            </a:endParaRPr>
          </a:p>
        </p:txBody>
      </p:sp>
      <p:pic>
        <p:nvPicPr>
          <p:cNvPr id="69" name="Picture 2" descr="Houten kubussen, set van 3 stuks | Houten blokken | Het Gouden Ei">
            <a:extLst>
              <a:ext uri="{FF2B5EF4-FFF2-40B4-BE49-F238E27FC236}">
                <a16:creationId xmlns:a16="http://schemas.microsoft.com/office/drawing/2014/main" id="{8AA21EC5-7624-197F-9146-93147B3E4E8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599437">
            <a:off x="6835737" y="2640949"/>
            <a:ext cx="1605009" cy="1605009"/>
          </a:xfrm>
          <a:prstGeom prst="rect">
            <a:avLst/>
          </a:prstGeom>
          <a:noFill/>
          <a:extLst>
            <a:ext uri="{909E8E84-426E-40DD-AFC4-6F175D3DCCD1}">
              <a14:hiddenFill xmlns:a14="http://schemas.microsoft.com/office/drawing/2010/main">
                <a:solidFill>
                  <a:srgbClr val="FFFFFF"/>
                </a:solidFill>
              </a14:hiddenFill>
            </a:ext>
          </a:extLst>
        </p:spPr>
      </p:pic>
      <p:sp>
        <p:nvSpPr>
          <p:cNvPr id="36" name="Tekstvak 35">
            <a:extLst>
              <a:ext uri="{FF2B5EF4-FFF2-40B4-BE49-F238E27FC236}">
                <a16:creationId xmlns:a16="http://schemas.microsoft.com/office/drawing/2014/main" id="{A0B97F7A-0B39-3163-D970-4C45B66DF9DC}"/>
              </a:ext>
            </a:extLst>
          </p:cNvPr>
          <p:cNvSpPr txBox="1"/>
          <p:nvPr/>
        </p:nvSpPr>
        <p:spPr>
          <a:xfrm>
            <a:off x="938858" y="1379808"/>
            <a:ext cx="4575974" cy="738664"/>
          </a:xfrm>
          <a:prstGeom prst="rect">
            <a:avLst/>
          </a:prstGeom>
          <a:noFill/>
        </p:spPr>
        <p:txBody>
          <a:bodyPr wrap="square">
            <a:spAutoFit/>
          </a:bodyPr>
          <a:lstStyle/>
          <a:p>
            <a:r>
              <a:rPr lang="nl-NL">
                <a:hlinkClick r:id="rId4"/>
              </a:rPr>
              <a:t>https://www.leraar24.nl/51189/hoe-help-je-leerlingen-met-dyscalculie-in-het-po-en-vo/</a:t>
            </a:r>
            <a:endParaRPr lang="nl-NL"/>
          </a:p>
          <a:p>
            <a:endParaRPr lang="nl-NL"/>
          </a:p>
        </p:txBody>
      </p:sp>
      <p:sp>
        <p:nvSpPr>
          <p:cNvPr id="3" name="Tekstvak 2">
            <a:extLst>
              <a:ext uri="{FF2B5EF4-FFF2-40B4-BE49-F238E27FC236}">
                <a16:creationId xmlns:a16="http://schemas.microsoft.com/office/drawing/2014/main" id="{21C4DB86-39CC-9D8A-45B1-BF40398F39C8}"/>
              </a:ext>
            </a:extLst>
          </p:cNvPr>
          <p:cNvSpPr txBox="1"/>
          <p:nvPr/>
        </p:nvSpPr>
        <p:spPr>
          <a:xfrm>
            <a:off x="834887" y="2210463"/>
            <a:ext cx="5740842" cy="307777"/>
          </a:xfrm>
          <a:prstGeom prst="rect">
            <a:avLst/>
          </a:prstGeom>
          <a:noFill/>
        </p:spPr>
        <p:txBody>
          <a:bodyPr wrap="square" rtlCol="0">
            <a:spAutoFit/>
          </a:bodyPr>
          <a:lstStyle/>
          <a:p>
            <a:r>
              <a:rPr lang="nl-NL"/>
              <a:t>Luisteropdracht: Welke ondersteuning is er al geboden?</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848"/>
        <p:cNvGrpSpPr/>
        <p:nvPr/>
      </p:nvGrpSpPr>
      <p:grpSpPr>
        <a:xfrm>
          <a:off x="0" y="0"/>
          <a:ext cx="0" cy="0"/>
          <a:chOff x="0" y="0"/>
          <a:chExt cx="0" cy="0"/>
        </a:xfrm>
      </p:grpSpPr>
      <p:sp>
        <p:nvSpPr>
          <p:cNvPr id="849" name="Google Shape;849;p31"/>
          <p:cNvSpPr txBox="1">
            <a:spLocks noGrp="1"/>
          </p:cNvSpPr>
          <p:nvPr>
            <p:ph type="title"/>
          </p:nvPr>
        </p:nvSpPr>
        <p:spPr>
          <a:xfrm>
            <a:off x="511536" y="849809"/>
            <a:ext cx="3368700" cy="5727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n"/>
              <a:t>Rekenenproblemen</a:t>
            </a:r>
            <a:endParaRPr/>
          </a:p>
        </p:txBody>
      </p:sp>
      <p:sp>
        <p:nvSpPr>
          <p:cNvPr id="850" name="Google Shape;850;p31"/>
          <p:cNvSpPr txBox="1">
            <a:spLocks noGrp="1"/>
          </p:cNvSpPr>
          <p:nvPr>
            <p:ph type="subTitle" idx="5"/>
          </p:nvPr>
        </p:nvSpPr>
        <p:spPr>
          <a:xfrm>
            <a:off x="516835" y="2076621"/>
            <a:ext cx="2896265" cy="572700"/>
          </a:xfrm>
          <a:prstGeom prst="rect">
            <a:avLst/>
          </a:prstGeom>
        </p:spPr>
        <p:txBody>
          <a:bodyPr spcFirstLastPara="1" wrap="square" lIns="0" tIns="0" rIns="0" bIns="0" anchor="t" anchorCtr="0">
            <a:noAutofit/>
          </a:bodyPr>
          <a:lstStyle/>
          <a:p>
            <a:pPr marL="0" lvl="0" indent="0" algn="ctr" rtl="0">
              <a:spcBef>
                <a:spcPts val="0"/>
              </a:spcBef>
              <a:spcAft>
                <a:spcPts val="0"/>
              </a:spcAft>
              <a:buNone/>
            </a:pPr>
            <a:r>
              <a:rPr lang="nl-NL"/>
              <a:t>Redelijk mild</a:t>
            </a:r>
            <a:endParaRPr/>
          </a:p>
        </p:txBody>
      </p:sp>
      <p:grpSp>
        <p:nvGrpSpPr>
          <p:cNvPr id="851" name="Google Shape;851;p31"/>
          <p:cNvGrpSpPr/>
          <p:nvPr/>
        </p:nvGrpSpPr>
        <p:grpSpPr>
          <a:xfrm>
            <a:off x="581221" y="1228073"/>
            <a:ext cx="2960453" cy="176025"/>
            <a:chOff x="4345425" y="2175475"/>
            <a:chExt cx="800750" cy="176025"/>
          </a:xfrm>
        </p:grpSpPr>
        <p:sp>
          <p:nvSpPr>
            <p:cNvPr id="852" name="Google Shape;852;p31"/>
            <p:cNvSpPr/>
            <p:nvPr/>
          </p:nvSpPr>
          <p:spPr>
            <a:xfrm>
              <a:off x="4351850" y="2175475"/>
              <a:ext cx="763000" cy="156275"/>
            </a:xfrm>
            <a:custGeom>
              <a:avLst/>
              <a:gdLst/>
              <a:ahLst/>
              <a:cxnLst/>
              <a:rect l="l" t="t" r="r" b="b"/>
              <a:pathLst>
                <a:path w="30520" h="6251" extrusionOk="0">
                  <a:moveTo>
                    <a:pt x="28815" y="0"/>
                  </a:moveTo>
                  <a:cubicBezTo>
                    <a:pt x="19166" y="50"/>
                    <a:pt x="9617" y="1178"/>
                    <a:pt x="243" y="3359"/>
                  </a:cubicBezTo>
                  <a:cubicBezTo>
                    <a:pt x="1" y="3431"/>
                    <a:pt x="1096" y="6250"/>
                    <a:pt x="1871" y="6250"/>
                  </a:cubicBezTo>
                  <a:cubicBezTo>
                    <a:pt x="1897" y="6250"/>
                    <a:pt x="1923" y="6247"/>
                    <a:pt x="1948" y="6241"/>
                  </a:cubicBezTo>
                  <a:cubicBezTo>
                    <a:pt x="11321" y="4060"/>
                    <a:pt x="20870" y="2933"/>
                    <a:pt x="30494" y="2882"/>
                  </a:cubicBezTo>
                  <a:cubicBezTo>
                    <a:pt x="30519" y="2882"/>
                    <a:pt x="29742" y="0"/>
                    <a:pt x="28815" y="0"/>
                  </a:cubicBezTo>
                  <a:close/>
                </a:path>
              </a:pathLst>
            </a:custGeom>
            <a:solidFill>
              <a:srgbClr val="00FF00">
                <a:alpha val="209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3" name="Google Shape;853;p31"/>
            <p:cNvSpPr/>
            <p:nvPr/>
          </p:nvSpPr>
          <p:spPr>
            <a:xfrm>
              <a:off x="4345425" y="2195925"/>
              <a:ext cx="800750" cy="155575"/>
            </a:xfrm>
            <a:custGeom>
              <a:avLst/>
              <a:gdLst/>
              <a:ahLst/>
              <a:cxnLst/>
              <a:rect l="l" t="t" r="r" b="b"/>
              <a:pathLst>
                <a:path w="32030" h="6223" extrusionOk="0">
                  <a:moveTo>
                    <a:pt x="28845" y="0"/>
                  </a:moveTo>
                  <a:cubicBezTo>
                    <a:pt x="27445" y="0"/>
                    <a:pt x="25887" y="355"/>
                    <a:pt x="24736" y="435"/>
                  </a:cubicBezTo>
                  <a:cubicBezTo>
                    <a:pt x="22004" y="611"/>
                    <a:pt x="19247" y="811"/>
                    <a:pt x="16490" y="987"/>
                  </a:cubicBezTo>
                  <a:cubicBezTo>
                    <a:pt x="11578" y="1338"/>
                    <a:pt x="6240" y="1112"/>
                    <a:pt x="1603" y="3042"/>
                  </a:cubicBezTo>
                  <a:cubicBezTo>
                    <a:pt x="0" y="3697"/>
                    <a:pt x="919" y="6222"/>
                    <a:pt x="2308" y="6222"/>
                  </a:cubicBezTo>
                  <a:cubicBezTo>
                    <a:pt x="2461" y="6222"/>
                    <a:pt x="2620" y="6192"/>
                    <a:pt x="2781" y="6125"/>
                  </a:cubicBezTo>
                  <a:cubicBezTo>
                    <a:pt x="6967" y="4370"/>
                    <a:pt x="11653" y="4546"/>
                    <a:pt x="16115" y="4220"/>
                  </a:cubicBezTo>
                  <a:cubicBezTo>
                    <a:pt x="18596" y="4069"/>
                    <a:pt x="21052" y="3894"/>
                    <a:pt x="23533" y="3719"/>
                  </a:cubicBezTo>
                  <a:cubicBezTo>
                    <a:pt x="24636" y="3643"/>
                    <a:pt x="25739" y="3568"/>
                    <a:pt x="26841" y="3493"/>
                  </a:cubicBezTo>
                  <a:cubicBezTo>
                    <a:pt x="27393" y="3468"/>
                    <a:pt x="27944" y="3418"/>
                    <a:pt x="28496" y="3393"/>
                  </a:cubicBezTo>
                  <a:cubicBezTo>
                    <a:pt x="28558" y="3393"/>
                    <a:pt x="29066" y="3437"/>
                    <a:pt x="29482" y="3437"/>
                  </a:cubicBezTo>
                  <a:cubicBezTo>
                    <a:pt x="29580" y="3437"/>
                    <a:pt x="29673" y="3434"/>
                    <a:pt x="29754" y="3428"/>
                  </a:cubicBezTo>
                  <a:lnTo>
                    <a:pt x="29754" y="3428"/>
                  </a:lnTo>
                  <a:cubicBezTo>
                    <a:pt x="30007" y="3587"/>
                    <a:pt x="30293" y="3683"/>
                    <a:pt x="30597" y="3683"/>
                  </a:cubicBezTo>
                  <a:cubicBezTo>
                    <a:pt x="30664" y="3683"/>
                    <a:pt x="30732" y="3678"/>
                    <a:pt x="30801" y="3668"/>
                  </a:cubicBezTo>
                  <a:cubicBezTo>
                    <a:pt x="30877" y="3668"/>
                    <a:pt x="30952" y="3643"/>
                    <a:pt x="31002" y="3643"/>
                  </a:cubicBezTo>
                  <a:cubicBezTo>
                    <a:pt x="31528" y="3568"/>
                    <a:pt x="31829" y="2992"/>
                    <a:pt x="31904" y="2516"/>
                  </a:cubicBezTo>
                  <a:lnTo>
                    <a:pt x="31929" y="2265"/>
                  </a:lnTo>
                  <a:cubicBezTo>
                    <a:pt x="32029" y="1563"/>
                    <a:pt x="31578" y="811"/>
                    <a:pt x="30977" y="460"/>
                  </a:cubicBezTo>
                  <a:cubicBezTo>
                    <a:pt x="30386" y="115"/>
                    <a:pt x="29641" y="0"/>
                    <a:pt x="28845" y="0"/>
                  </a:cubicBezTo>
                  <a:close/>
                </a:path>
              </a:pathLst>
            </a:custGeom>
            <a:solidFill>
              <a:srgbClr val="00FF00">
                <a:alpha val="209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54" name="Google Shape;854;p31"/>
          <p:cNvSpPr txBox="1">
            <a:spLocks noGrp="1"/>
          </p:cNvSpPr>
          <p:nvPr>
            <p:ph type="subTitle" idx="6"/>
          </p:nvPr>
        </p:nvSpPr>
        <p:spPr>
          <a:xfrm>
            <a:off x="5676900" y="2076621"/>
            <a:ext cx="2506200" cy="572700"/>
          </a:xfrm>
          <a:prstGeom prst="rect">
            <a:avLst/>
          </a:prstGeom>
        </p:spPr>
        <p:txBody>
          <a:bodyPr spcFirstLastPara="1" wrap="square" lIns="0" tIns="0" rIns="0" bIns="0" anchor="t" anchorCtr="0">
            <a:noAutofit/>
          </a:bodyPr>
          <a:lstStyle/>
          <a:p>
            <a:pPr marL="0" lvl="0" indent="0" algn="ctr" rtl="0">
              <a:spcBef>
                <a:spcPts val="0"/>
              </a:spcBef>
              <a:spcAft>
                <a:spcPts val="0"/>
              </a:spcAft>
              <a:buClr>
                <a:schemeClr val="dk2"/>
              </a:buClr>
              <a:buSzPts val="1100"/>
              <a:buFont typeface="Arial"/>
              <a:buNone/>
            </a:pPr>
            <a:r>
              <a:rPr lang="nl-NL"/>
              <a:t>Ondersteuning helpt maar in beperkte mate</a:t>
            </a:r>
            <a:endParaRPr/>
          </a:p>
        </p:txBody>
      </p:sp>
      <p:sp>
        <p:nvSpPr>
          <p:cNvPr id="855" name="Google Shape;855;p31"/>
          <p:cNvSpPr txBox="1">
            <a:spLocks noGrp="1"/>
          </p:cNvSpPr>
          <p:nvPr>
            <p:ph type="subTitle" idx="7"/>
          </p:nvPr>
        </p:nvSpPr>
        <p:spPr>
          <a:xfrm>
            <a:off x="581875" y="3755202"/>
            <a:ext cx="3298361" cy="572700"/>
          </a:xfrm>
          <a:prstGeom prst="rect">
            <a:avLst/>
          </a:prstGeom>
        </p:spPr>
        <p:txBody>
          <a:bodyPr spcFirstLastPara="1" wrap="square" lIns="0" tIns="0" rIns="0" bIns="0" anchor="t" anchorCtr="0">
            <a:noAutofit/>
          </a:bodyPr>
          <a:lstStyle/>
          <a:p>
            <a:pPr marL="0" lvl="0" indent="0" algn="ctr" rtl="0">
              <a:spcBef>
                <a:spcPts val="0"/>
              </a:spcBef>
              <a:spcAft>
                <a:spcPts val="0"/>
              </a:spcAft>
              <a:buNone/>
            </a:pPr>
            <a:r>
              <a:rPr lang="nl-NL"/>
              <a:t>Veel hulp is nodig, maar profiteert van de hulp</a:t>
            </a:r>
            <a:endParaRPr/>
          </a:p>
        </p:txBody>
      </p:sp>
      <p:grpSp>
        <p:nvGrpSpPr>
          <p:cNvPr id="859" name="Google Shape;859;p31"/>
          <p:cNvGrpSpPr/>
          <p:nvPr/>
        </p:nvGrpSpPr>
        <p:grpSpPr>
          <a:xfrm rot="474658">
            <a:off x="1381256" y="1507939"/>
            <a:ext cx="1557467" cy="585348"/>
            <a:chOff x="4345425" y="2175475"/>
            <a:chExt cx="800750" cy="176025"/>
          </a:xfrm>
        </p:grpSpPr>
        <p:sp>
          <p:nvSpPr>
            <p:cNvPr id="860" name="Google Shape;860;p31"/>
            <p:cNvSpPr/>
            <p:nvPr/>
          </p:nvSpPr>
          <p:spPr>
            <a:xfrm>
              <a:off x="4351850" y="2175475"/>
              <a:ext cx="763000" cy="156275"/>
            </a:xfrm>
            <a:custGeom>
              <a:avLst/>
              <a:gdLst/>
              <a:ahLst/>
              <a:cxnLst/>
              <a:rect l="l" t="t" r="r" b="b"/>
              <a:pathLst>
                <a:path w="30520" h="6251" extrusionOk="0">
                  <a:moveTo>
                    <a:pt x="28815" y="0"/>
                  </a:moveTo>
                  <a:cubicBezTo>
                    <a:pt x="19166" y="50"/>
                    <a:pt x="9617" y="1178"/>
                    <a:pt x="243" y="3359"/>
                  </a:cubicBezTo>
                  <a:cubicBezTo>
                    <a:pt x="1" y="3431"/>
                    <a:pt x="1096" y="6250"/>
                    <a:pt x="1871" y="6250"/>
                  </a:cubicBezTo>
                  <a:cubicBezTo>
                    <a:pt x="1897" y="6250"/>
                    <a:pt x="1923" y="6247"/>
                    <a:pt x="1948" y="6241"/>
                  </a:cubicBezTo>
                  <a:cubicBezTo>
                    <a:pt x="11321" y="4060"/>
                    <a:pt x="20870" y="2933"/>
                    <a:pt x="30494" y="2882"/>
                  </a:cubicBezTo>
                  <a:cubicBezTo>
                    <a:pt x="30519" y="2882"/>
                    <a:pt x="29742" y="0"/>
                    <a:pt x="28815" y="0"/>
                  </a:cubicBezTo>
                  <a:close/>
                </a:path>
              </a:pathLst>
            </a:custGeom>
            <a:solidFill>
              <a:srgbClr val="FFD400">
                <a:alpha val="172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1" name="Google Shape;861;p31"/>
            <p:cNvSpPr/>
            <p:nvPr/>
          </p:nvSpPr>
          <p:spPr>
            <a:xfrm>
              <a:off x="4345425" y="2195925"/>
              <a:ext cx="800750" cy="155575"/>
            </a:xfrm>
            <a:custGeom>
              <a:avLst/>
              <a:gdLst/>
              <a:ahLst/>
              <a:cxnLst/>
              <a:rect l="l" t="t" r="r" b="b"/>
              <a:pathLst>
                <a:path w="32030" h="6223" extrusionOk="0">
                  <a:moveTo>
                    <a:pt x="28845" y="0"/>
                  </a:moveTo>
                  <a:cubicBezTo>
                    <a:pt x="27445" y="0"/>
                    <a:pt x="25887" y="355"/>
                    <a:pt x="24736" y="435"/>
                  </a:cubicBezTo>
                  <a:cubicBezTo>
                    <a:pt x="22004" y="611"/>
                    <a:pt x="19247" y="811"/>
                    <a:pt x="16490" y="987"/>
                  </a:cubicBezTo>
                  <a:cubicBezTo>
                    <a:pt x="11578" y="1338"/>
                    <a:pt x="6240" y="1112"/>
                    <a:pt x="1603" y="3042"/>
                  </a:cubicBezTo>
                  <a:cubicBezTo>
                    <a:pt x="0" y="3697"/>
                    <a:pt x="919" y="6222"/>
                    <a:pt x="2308" y="6222"/>
                  </a:cubicBezTo>
                  <a:cubicBezTo>
                    <a:pt x="2461" y="6222"/>
                    <a:pt x="2620" y="6192"/>
                    <a:pt x="2781" y="6125"/>
                  </a:cubicBezTo>
                  <a:cubicBezTo>
                    <a:pt x="6967" y="4370"/>
                    <a:pt x="11653" y="4546"/>
                    <a:pt x="16115" y="4220"/>
                  </a:cubicBezTo>
                  <a:cubicBezTo>
                    <a:pt x="18596" y="4069"/>
                    <a:pt x="21052" y="3894"/>
                    <a:pt x="23533" y="3719"/>
                  </a:cubicBezTo>
                  <a:cubicBezTo>
                    <a:pt x="24636" y="3643"/>
                    <a:pt x="25739" y="3568"/>
                    <a:pt x="26841" y="3493"/>
                  </a:cubicBezTo>
                  <a:cubicBezTo>
                    <a:pt x="27393" y="3468"/>
                    <a:pt x="27944" y="3418"/>
                    <a:pt x="28496" y="3393"/>
                  </a:cubicBezTo>
                  <a:cubicBezTo>
                    <a:pt x="28558" y="3393"/>
                    <a:pt x="29066" y="3437"/>
                    <a:pt x="29482" y="3437"/>
                  </a:cubicBezTo>
                  <a:cubicBezTo>
                    <a:pt x="29580" y="3437"/>
                    <a:pt x="29673" y="3434"/>
                    <a:pt x="29754" y="3428"/>
                  </a:cubicBezTo>
                  <a:lnTo>
                    <a:pt x="29754" y="3428"/>
                  </a:lnTo>
                  <a:cubicBezTo>
                    <a:pt x="30007" y="3587"/>
                    <a:pt x="30293" y="3683"/>
                    <a:pt x="30597" y="3683"/>
                  </a:cubicBezTo>
                  <a:cubicBezTo>
                    <a:pt x="30664" y="3683"/>
                    <a:pt x="30732" y="3678"/>
                    <a:pt x="30801" y="3668"/>
                  </a:cubicBezTo>
                  <a:cubicBezTo>
                    <a:pt x="30877" y="3668"/>
                    <a:pt x="30952" y="3643"/>
                    <a:pt x="31002" y="3643"/>
                  </a:cubicBezTo>
                  <a:cubicBezTo>
                    <a:pt x="31528" y="3568"/>
                    <a:pt x="31829" y="2992"/>
                    <a:pt x="31904" y="2516"/>
                  </a:cubicBezTo>
                  <a:lnTo>
                    <a:pt x="31929" y="2265"/>
                  </a:lnTo>
                  <a:cubicBezTo>
                    <a:pt x="32029" y="1563"/>
                    <a:pt x="31578" y="811"/>
                    <a:pt x="30977" y="460"/>
                  </a:cubicBezTo>
                  <a:cubicBezTo>
                    <a:pt x="30386" y="115"/>
                    <a:pt x="29641" y="0"/>
                    <a:pt x="28845" y="0"/>
                  </a:cubicBezTo>
                  <a:close/>
                </a:path>
              </a:pathLst>
            </a:custGeom>
            <a:solidFill>
              <a:srgbClr val="FFD400">
                <a:alpha val="172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62" name="Google Shape;862;p31"/>
          <p:cNvGrpSpPr/>
          <p:nvPr/>
        </p:nvGrpSpPr>
        <p:grpSpPr>
          <a:xfrm rot="367883">
            <a:off x="1375060" y="3250166"/>
            <a:ext cx="1569882" cy="507904"/>
            <a:chOff x="4345425" y="2175475"/>
            <a:chExt cx="800750" cy="176025"/>
          </a:xfrm>
        </p:grpSpPr>
        <p:sp>
          <p:nvSpPr>
            <p:cNvPr id="863" name="Google Shape;863;p31"/>
            <p:cNvSpPr/>
            <p:nvPr/>
          </p:nvSpPr>
          <p:spPr>
            <a:xfrm>
              <a:off x="4351850" y="2175475"/>
              <a:ext cx="763000" cy="156275"/>
            </a:xfrm>
            <a:custGeom>
              <a:avLst/>
              <a:gdLst/>
              <a:ahLst/>
              <a:cxnLst/>
              <a:rect l="l" t="t" r="r" b="b"/>
              <a:pathLst>
                <a:path w="30520" h="6251" extrusionOk="0">
                  <a:moveTo>
                    <a:pt x="28815" y="0"/>
                  </a:moveTo>
                  <a:cubicBezTo>
                    <a:pt x="19166" y="50"/>
                    <a:pt x="9617" y="1178"/>
                    <a:pt x="243" y="3359"/>
                  </a:cubicBezTo>
                  <a:cubicBezTo>
                    <a:pt x="1" y="3431"/>
                    <a:pt x="1096" y="6250"/>
                    <a:pt x="1871" y="6250"/>
                  </a:cubicBezTo>
                  <a:cubicBezTo>
                    <a:pt x="1897" y="6250"/>
                    <a:pt x="1923" y="6247"/>
                    <a:pt x="1948" y="6241"/>
                  </a:cubicBezTo>
                  <a:cubicBezTo>
                    <a:pt x="11321" y="4060"/>
                    <a:pt x="20870" y="2933"/>
                    <a:pt x="30494" y="2882"/>
                  </a:cubicBezTo>
                  <a:cubicBezTo>
                    <a:pt x="30519" y="2882"/>
                    <a:pt x="29742" y="0"/>
                    <a:pt x="28815" y="0"/>
                  </a:cubicBezTo>
                  <a:close/>
                </a:path>
              </a:pathLst>
            </a:custGeom>
            <a:solidFill>
              <a:srgbClr val="FFD400">
                <a:alpha val="172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4" name="Google Shape;864;p31"/>
            <p:cNvSpPr/>
            <p:nvPr/>
          </p:nvSpPr>
          <p:spPr>
            <a:xfrm>
              <a:off x="4345425" y="2195925"/>
              <a:ext cx="800750" cy="155575"/>
            </a:xfrm>
            <a:custGeom>
              <a:avLst/>
              <a:gdLst/>
              <a:ahLst/>
              <a:cxnLst/>
              <a:rect l="l" t="t" r="r" b="b"/>
              <a:pathLst>
                <a:path w="32030" h="6223" extrusionOk="0">
                  <a:moveTo>
                    <a:pt x="28845" y="0"/>
                  </a:moveTo>
                  <a:cubicBezTo>
                    <a:pt x="27445" y="0"/>
                    <a:pt x="25887" y="355"/>
                    <a:pt x="24736" y="435"/>
                  </a:cubicBezTo>
                  <a:cubicBezTo>
                    <a:pt x="22004" y="611"/>
                    <a:pt x="19247" y="811"/>
                    <a:pt x="16490" y="987"/>
                  </a:cubicBezTo>
                  <a:cubicBezTo>
                    <a:pt x="11578" y="1338"/>
                    <a:pt x="6240" y="1112"/>
                    <a:pt x="1603" y="3042"/>
                  </a:cubicBezTo>
                  <a:cubicBezTo>
                    <a:pt x="0" y="3697"/>
                    <a:pt x="919" y="6222"/>
                    <a:pt x="2308" y="6222"/>
                  </a:cubicBezTo>
                  <a:cubicBezTo>
                    <a:pt x="2461" y="6222"/>
                    <a:pt x="2620" y="6192"/>
                    <a:pt x="2781" y="6125"/>
                  </a:cubicBezTo>
                  <a:cubicBezTo>
                    <a:pt x="6967" y="4370"/>
                    <a:pt x="11653" y="4546"/>
                    <a:pt x="16115" y="4220"/>
                  </a:cubicBezTo>
                  <a:cubicBezTo>
                    <a:pt x="18596" y="4069"/>
                    <a:pt x="21052" y="3894"/>
                    <a:pt x="23533" y="3719"/>
                  </a:cubicBezTo>
                  <a:cubicBezTo>
                    <a:pt x="24636" y="3643"/>
                    <a:pt x="25739" y="3568"/>
                    <a:pt x="26841" y="3493"/>
                  </a:cubicBezTo>
                  <a:cubicBezTo>
                    <a:pt x="27393" y="3468"/>
                    <a:pt x="27944" y="3418"/>
                    <a:pt x="28496" y="3393"/>
                  </a:cubicBezTo>
                  <a:cubicBezTo>
                    <a:pt x="28558" y="3393"/>
                    <a:pt x="29066" y="3437"/>
                    <a:pt x="29482" y="3437"/>
                  </a:cubicBezTo>
                  <a:cubicBezTo>
                    <a:pt x="29580" y="3437"/>
                    <a:pt x="29673" y="3434"/>
                    <a:pt x="29754" y="3428"/>
                  </a:cubicBezTo>
                  <a:lnTo>
                    <a:pt x="29754" y="3428"/>
                  </a:lnTo>
                  <a:cubicBezTo>
                    <a:pt x="30007" y="3587"/>
                    <a:pt x="30293" y="3683"/>
                    <a:pt x="30597" y="3683"/>
                  </a:cubicBezTo>
                  <a:cubicBezTo>
                    <a:pt x="30664" y="3683"/>
                    <a:pt x="30732" y="3678"/>
                    <a:pt x="30801" y="3668"/>
                  </a:cubicBezTo>
                  <a:cubicBezTo>
                    <a:pt x="30877" y="3668"/>
                    <a:pt x="30952" y="3643"/>
                    <a:pt x="31002" y="3643"/>
                  </a:cubicBezTo>
                  <a:cubicBezTo>
                    <a:pt x="31528" y="3568"/>
                    <a:pt x="31829" y="2992"/>
                    <a:pt x="31904" y="2516"/>
                  </a:cubicBezTo>
                  <a:lnTo>
                    <a:pt x="31929" y="2265"/>
                  </a:lnTo>
                  <a:cubicBezTo>
                    <a:pt x="32029" y="1563"/>
                    <a:pt x="31578" y="811"/>
                    <a:pt x="30977" y="460"/>
                  </a:cubicBezTo>
                  <a:cubicBezTo>
                    <a:pt x="30386" y="115"/>
                    <a:pt x="29641" y="0"/>
                    <a:pt x="28845" y="0"/>
                  </a:cubicBezTo>
                  <a:close/>
                </a:path>
              </a:pathLst>
            </a:custGeom>
            <a:solidFill>
              <a:srgbClr val="FFD400">
                <a:alpha val="172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65" name="Google Shape;865;p31"/>
          <p:cNvGrpSpPr/>
          <p:nvPr/>
        </p:nvGrpSpPr>
        <p:grpSpPr>
          <a:xfrm rot="474658">
            <a:off x="6175019" y="1507926"/>
            <a:ext cx="1557467" cy="585348"/>
            <a:chOff x="4345425" y="2175475"/>
            <a:chExt cx="800750" cy="176025"/>
          </a:xfrm>
        </p:grpSpPr>
        <p:sp>
          <p:nvSpPr>
            <p:cNvPr id="866" name="Google Shape;866;p31"/>
            <p:cNvSpPr/>
            <p:nvPr/>
          </p:nvSpPr>
          <p:spPr>
            <a:xfrm>
              <a:off x="4351850" y="2175475"/>
              <a:ext cx="763000" cy="156275"/>
            </a:xfrm>
            <a:custGeom>
              <a:avLst/>
              <a:gdLst/>
              <a:ahLst/>
              <a:cxnLst/>
              <a:rect l="l" t="t" r="r" b="b"/>
              <a:pathLst>
                <a:path w="30520" h="6251" extrusionOk="0">
                  <a:moveTo>
                    <a:pt x="28815" y="0"/>
                  </a:moveTo>
                  <a:cubicBezTo>
                    <a:pt x="19166" y="50"/>
                    <a:pt x="9617" y="1178"/>
                    <a:pt x="243" y="3359"/>
                  </a:cubicBezTo>
                  <a:cubicBezTo>
                    <a:pt x="1" y="3431"/>
                    <a:pt x="1096" y="6250"/>
                    <a:pt x="1871" y="6250"/>
                  </a:cubicBezTo>
                  <a:cubicBezTo>
                    <a:pt x="1897" y="6250"/>
                    <a:pt x="1923" y="6247"/>
                    <a:pt x="1948" y="6241"/>
                  </a:cubicBezTo>
                  <a:cubicBezTo>
                    <a:pt x="11321" y="4060"/>
                    <a:pt x="20870" y="2933"/>
                    <a:pt x="30494" y="2882"/>
                  </a:cubicBezTo>
                  <a:cubicBezTo>
                    <a:pt x="30519" y="2882"/>
                    <a:pt x="29742" y="0"/>
                    <a:pt x="28815" y="0"/>
                  </a:cubicBezTo>
                  <a:close/>
                </a:path>
              </a:pathLst>
            </a:custGeom>
            <a:solidFill>
              <a:srgbClr val="FFD400">
                <a:alpha val="172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7" name="Google Shape;867;p31"/>
            <p:cNvSpPr/>
            <p:nvPr/>
          </p:nvSpPr>
          <p:spPr>
            <a:xfrm>
              <a:off x="4345425" y="2195925"/>
              <a:ext cx="800750" cy="155575"/>
            </a:xfrm>
            <a:custGeom>
              <a:avLst/>
              <a:gdLst/>
              <a:ahLst/>
              <a:cxnLst/>
              <a:rect l="l" t="t" r="r" b="b"/>
              <a:pathLst>
                <a:path w="32030" h="6223" extrusionOk="0">
                  <a:moveTo>
                    <a:pt x="28845" y="0"/>
                  </a:moveTo>
                  <a:cubicBezTo>
                    <a:pt x="27445" y="0"/>
                    <a:pt x="25887" y="355"/>
                    <a:pt x="24736" y="435"/>
                  </a:cubicBezTo>
                  <a:cubicBezTo>
                    <a:pt x="22004" y="611"/>
                    <a:pt x="19247" y="811"/>
                    <a:pt x="16490" y="987"/>
                  </a:cubicBezTo>
                  <a:cubicBezTo>
                    <a:pt x="11578" y="1338"/>
                    <a:pt x="6240" y="1112"/>
                    <a:pt x="1603" y="3042"/>
                  </a:cubicBezTo>
                  <a:cubicBezTo>
                    <a:pt x="0" y="3697"/>
                    <a:pt x="919" y="6222"/>
                    <a:pt x="2308" y="6222"/>
                  </a:cubicBezTo>
                  <a:cubicBezTo>
                    <a:pt x="2461" y="6222"/>
                    <a:pt x="2620" y="6192"/>
                    <a:pt x="2781" y="6125"/>
                  </a:cubicBezTo>
                  <a:cubicBezTo>
                    <a:pt x="6967" y="4370"/>
                    <a:pt x="11653" y="4546"/>
                    <a:pt x="16115" y="4220"/>
                  </a:cubicBezTo>
                  <a:cubicBezTo>
                    <a:pt x="18596" y="4069"/>
                    <a:pt x="21052" y="3894"/>
                    <a:pt x="23533" y="3719"/>
                  </a:cubicBezTo>
                  <a:cubicBezTo>
                    <a:pt x="24636" y="3643"/>
                    <a:pt x="25739" y="3568"/>
                    <a:pt x="26841" y="3493"/>
                  </a:cubicBezTo>
                  <a:cubicBezTo>
                    <a:pt x="27393" y="3468"/>
                    <a:pt x="27944" y="3418"/>
                    <a:pt x="28496" y="3393"/>
                  </a:cubicBezTo>
                  <a:cubicBezTo>
                    <a:pt x="28558" y="3393"/>
                    <a:pt x="29066" y="3437"/>
                    <a:pt x="29482" y="3437"/>
                  </a:cubicBezTo>
                  <a:cubicBezTo>
                    <a:pt x="29580" y="3437"/>
                    <a:pt x="29673" y="3434"/>
                    <a:pt x="29754" y="3428"/>
                  </a:cubicBezTo>
                  <a:lnTo>
                    <a:pt x="29754" y="3428"/>
                  </a:lnTo>
                  <a:cubicBezTo>
                    <a:pt x="30007" y="3587"/>
                    <a:pt x="30293" y="3683"/>
                    <a:pt x="30597" y="3683"/>
                  </a:cubicBezTo>
                  <a:cubicBezTo>
                    <a:pt x="30664" y="3683"/>
                    <a:pt x="30732" y="3678"/>
                    <a:pt x="30801" y="3668"/>
                  </a:cubicBezTo>
                  <a:cubicBezTo>
                    <a:pt x="30877" y="3668"/>
                    <a:pt x="30952" y="3643"/>
                    <a:pt x="31002" y="3643"/>
                  </a:cubicBezTo>
                  <a:cubicBezTo>
                    <a:pt x="31528" y="3568"/>
                    <a:pt x="31829" y="2992"/>
                    <a:pt x="31904" y="2516"/>
                  </a:cubicBezTo>
                  <a:lnTo>
                    <a:pt x="31929" y="2265"/>
                  </a:lnTo>
                  <a:cubicBezTo>
                    <a:pt x="32029" y="1563"/>
                    <a:pt x="31578" y="811"/>
                    <a:pt x="30977" y="460"/>
                  </a:cubicBezTo>
                  <a:cubicBezTo>
                    <a:pt x="30386" y="115"/>
                    <a:pt x="29641" y="0"/>
                    <a:pt x="28845" y="0"/>
                  </a:cubicBezTo>
                  <a:close/>
                </a:path>
              </a:pathLst>
            </a:custGeom>
            <a:solidFill>
              <a:srgbClr val="FFD400">
                <a:alpha val="172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69" name="Google Shape;869;p31"/>
          <p:cNvSpPr txBox="1">
            <a:spLocks noGrp="1"/>
          </p:cNvSpPr>
          <p:nvPr>
            <p:ph type="subTitle" idx="1"/>
          </p:nvPr>
        </p:nvSpPr>
        <p:spPr>
          <a:xfrm>
            <a:off x="516835" y="3292127"/>
            <a:ext cx="2896265" cy="340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Clr>
                <a:schemeClr val="dk2"/>
              </a:buClr>
              <a:buSzPts val="1100"/>
              <a:buFont typeface="Arial"/>
              <a:buNone/>
            </a:pPr>
            <a:r>
              <a:rPr lang="en"/>
              <a:t>Ernstig rekenprobleem</a:t>
            </a:r>
            <a:endParaRPr/>
          </a:p>
        </p:txBody>
      </p:sp>
      <p:sp>
        <p:nvSpPr>
          <p:cNvPr id="871" name="Google Shape;871;p31"/>
          <p:cNvSpPr txBox="1">
            <a:spLocks noGrp="1"/>
          </p:cNvSpPr>
          <p:nvPr>
            <p:ph type="subTitle" idx="3"/>
          </p:nvPr>
        </p:nvSpPr>
        <p:spPr>
          <a:xfrm>
            <a:off x="349857" y="1584571"/>
            <a:ext cx="3063243" cy="406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Rekenprobleem</a:t>
            </a:r>
            <a:endParaRPr/>
          </a:p>
        </p:txBody>
      </p:sp>
      <p:sp>
        <p:nvSpPr>
          <p:cNvPr id="872" name="Google Shape;872;p31"/>
          <p:cNvSpPr txBox="1">
            <a:spLocks noGrp="1"/>
          </p:cNvSpPr>
          <p:nvPr>
            <p:ph type="subTitle" idx="4"/>
          </p:nvPr>
        </p:nvSpPr>
        <p:spPr>
          <a:xfrm>
            <a:off x="5714030" y="1520837"/>
            <a:ext cx="2506200" cy="406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Clr>
                <a:schemeClr val="dk2"/>
              </a:buClr>
              <a:buSzPts val="1100"/>
              <a:buFont typeface="Arial"/>
              <a:buNone/>
            </a:pPr>
            <a:r>
              <a:rPr lang="en"/>
              <a:t>Stoornis?</a:t>
            </a:r>
            <a:endParaRPr/>
          </a:p>
        </p:txBody>
      </p:sp>
      <p:grpSp>
        <p:nvGrpSpPr>
          <p:cNvPr id="873" name="Google Shape;873;p31"/>
          <p:cNvGrpSpPr/>
          <p:nvPr/>
        </p:nvGrpSpPr>
        <p:grpSpPr>
          <a:xfrm rot="-638440">
            <a:off x="6196103" y="527795"/>
            <a:ext cx="1600449" cy="495659"/>
            <a:chOff x="3647400" y="4354525"/>
            <a:chExt cx="365925" cy="73675"/>
          </a:xfrm>
        </p:grpSpPr>
        <p:sp>
          <p:nvSpPr>
            <p:cNvPr id="874" name="Google Shape;874;p31"/>
            <p:cNvSpPr/>
            <p:nvPr/>
          </p:nvSpPr>
          <p:spPr>
            <a:xfrm>
              <a:off x="3647400" y="4384125"/>
              <a:ext cx="42000" cy="38300"/>
            </a:xfrm>
            <a:custGeom>
              <a:avLst/>
              <a:gdLst/>
              <a:ahLst/>
              <a:cxnLst/>
              <a:rect l="l" t="t" r="r" b="b"/>
              <a:pathLst>
                <a:path w="1680" h="1532" extrusionOk="0">
                  <a:moveTo>
                    <a:pt x="923" y="251"/>
                  </a:moveTo>
                  <a:cubicBezTo>
                    <a:pt x="1017" y="251"/>
                    <a:pt x="1111" y="268"/>
                    <a:pt x="1203" y="301"/>
                  </a:cubicBezTo>
                  <a:cubicBezTo>
                    <a:pt x="1128" y="452"/>
                    <a:pt x="1003" y="552"/>
                    <a:pt x="827" y="627"/>
                  </a:cubicBezTo>
                  <a:cubicBezTo>
                    <a:pt x="727" y="677"/>
                    <a:pt x="627" y="677"/>
                    <a:pt x="527" y="677"/>
                  </a:cubicBezTo>
                  <a:cubicBezTo>
                    <a:pt x="376" y="677"/>
                    <a:pt x="251" y="577"/>
                    <a:pt x="401" y="452"/>
                  </a:cubicBezTo>
                  <a:cubicBezTo>
                    <a:pt x="552" y="318"/>
                    <a:pt x="735" y="251"/>
                    <a:pt x="923" y="251"/>
                  </a:cubicBezTo>
                  <a:close/>
                  <a:moveTo>
                    <a:pt x="861" y="0"/>
                  </a:moveTo>
                  <a:cubicBezTo>
                    <a:pt x="791" y="0"/>
                    <a:pt x="721" y="8"/>
                    <a:pt x="652" y="26"/>
                  </a:cubicBezTo>
                  <a:cubicBezTo>
                    <a:pt x="401" y="76"/>
                    <a:pt x="0" y="276"/>
                    <a:pt x="25" y="602"/>
                  </a:cubicBezTo>
                  <a:cubicBezTo>
                    <a:pt x="48" y="874"/>
                    <a:pt x="336" y="982"/>
                    <a:pt x="576" y="982"/>
                  </a:cubicBezTo>
                  <a:cubicBezTo>
                    <a:pt x="602" y="982"/>
                    <a:pt x="627" y="980"/>
                    <a:pt x="652" y="978"/>
                  </a:cubicBezTo>
                  <a:cubicBezTo>
                    <a:pt x="902" y="953"/>
                    <a:pt x="1103" y="853"/>
                    <a:pt x="1278" y="677"/>
                  </a:cubicBezTo>
                  <a:cubicBezTo>
                    <a:pt x="1303" y="903"/>
                    <a:pt x="1303" y="1103"/>
                    <a:pt x="1278" y="1329"/>
                  </a:cubicBezTo>
                  <a:cubicBezTo>
                    <a:pt x="1278" y="1440"/>
                    <a:pt x="1400" y="1532"/>
                    <a:pt x="1495" y="1532"/>
                  </a:cubicBezTo>
                  <a:cubicBezTo>
                    <a:pt x="1550" y="1532"/>
                    <a:pt x="1595" y="1502"/>
                    <a:pt x="1604" y="1429"/>
                  </a:cubicBezTo>
                  <a:cubicBezTo>
                    <a:pt x="1679" y="1078"/>
                    <a:pt x="1604" y="727"/>
                    <a:pt x="1504" y="376"/>
                  </a:cubicBezTo>
                  <a:cubicBezTo>
                    <a:pt x="1554" y="351"/>
                    <a:pt x="1579" y="276"/>
                    <a:pt x="1529" y="226"/>
                  </a:cubicBezTo>
                  <a:cubicBezTo>
                    <a:pt x="1336" y="91"/>
                    <a:pt x="1098" y="0"/>
                    <a:pt x="86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5" name="Google Shape;875;p31"/>
            <p:cNvSpPr/>
            <p:nvPr/>
          </p:nvSpPr>
          <p:spPr>
            <a:xfrm>
              <a:off x="3695650" y="4356075"/>
              <a:ext cx="49500" cy="27125"/>
            </a:xfrm>
            <a:custGeom>
              <a:avLst/>
              <a:gdLst/>
              <a:ahLst/>
              <a:cxnLst/>
              <a:rect l="l" t="t" r="r" b="b"/>
              <a:pathLst>
                <a:path w="1980" h="1085" extrusionOk="0">
                  <a:moveTo>
                    <a:pt x="244" y="0"/>
                  </a:moveTo>
                  <a:cubicBezTo>
                    <a:pt x="205" y="0"/>
                    <a:pt x="165" y="6"/>
                    <a:pt x="125" y="20"/>
                  </a:cubicBezTo>
                  <a:cubicBezTo>
                    <a:pt x="0" y="45"/>
                    <a:pt x="100" y="245"/>
                    <a:pt x="201" y="245"/>
                  </a:cubicBezTo>
                  <a:cubicBezTo>
                    <a:pt x="209" y="244"/>
                    <a:pt x="216" y="244"/>
                    <a:pt x="223" y="244"/>
                  </a:cubicBezTo>
                  <a:cubicBezTo>
                    <a:pt x="357" y="244"/>
                    <a:pt x="175" y="473"/>
                    <a:pt x="175" y="521"/>
                  </a:cubicBezTo>
                  <a:cubicBezTo>
                    <a:pt x="150" y="571"/>
                    <a:pt x="150" y="621"/>
                    <a:pt x="175" y="671"/>
                  </a:cubicBezTo>
                  <a:cubicBezTo>
                    <a:pt x="201" y="822"/>
                    <a:pt x="326" y="922"/>
                    <a:pt x="451" y="997"/>
                  </a:cubicBezTo>
                  <a:cubicBezTo>
                    <a:pt x="677" y="1072"/>
                    <a:pt x="927" y="1047"/>
                    <a:pt x="1153" y="1072"/>
                  </a:cubicBezTo>
                  <a:cubicBezTo>
                    <a:pt x="1266" y="1072"/>
                    <a:pt x="1385" y="1085"/>
                    <a:pt x="1504" y="1085"/>
                  </a:cubicBezTo>
                  <a:cubicBezTo>
                    <a:pt x="1623" y="1085"/>
                    <a:pt x="1742" y="1072"/>
                    <a:pt x="1855" y="1022"/>
                  </a:cubicBezTo>
                  <a:cubicBezTo>
                    <a:pt x="1980" y="972"/>
                    <a:pt x="1930" y="797"/>
                    <a:pt x="1830" y="747"/>
                  </a:cubicBezTo>
                  <a:cubicBezTo>
                    <a:pt x="1676" y="677"/>
                    <a:pt x="1500" y="661"/>
                    <a:pt x="1326" y="661"/>
                  </a:cubicBezTo>
                  <a:cubicBezTo>
                    <a:pt x="1187" y="661"/>
                    <a:pt x="1050" y="671"/>
                    <a:pt x="927" y="671"/>
                  </a:cubicBezTo>
                  <a:cubicBezTo>
                    <a:pt x="886" y="671"/>
                    <a:pt x="830" y="677"/>
                    <a:pt x="773" y="677"/>
                  </a:cubicBezTo>
                  <a:cubicBezTo>
                    <a:pt x="660" y="677"/>
                    <a:pt x="543" y="655"/>
                    <a:pt x="526" y="521"/>
                  </a:cubicBezTo>
                  <a:cubicBezTo>
                    <a:pt x="526" y="471"/>
                    <a:pt x="576" y="396"/>
                    <a:pt x="576" y="320"/>
                  </a:cubicBezTo>
                  <a:cubicBezTo>
                    <a:pt x="576" y="135"/>
                    <a:pt x="424" y="0"/>
                    <a:pt x="24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6" name="Google Shape;876;p31"/>
            <p:cNvSpPr/>
            <p:nvPr/>
          </p:nvSpPr>
          <p:spPr>
            <a:xfrm>
              <a:off x="3727800" y="4393475"/>
              <a:ext cx="40550" cy="26725"/>
            </a:xfrm>
            <a:custGeom>
              <a:avLst/>
              <a:gdLst/>
              <a:ahLst/>
              <a:cxnLst/>
              <a:rect l="l" t="t" r="r" b="b"/>
              <a:pathLst>
                <a:path w="1622" h="1069" extrusionOk="0">
                  <a:moveTo>
                    <a:pt x="506" y="1"/>
                  </a:moveTo>
                  <a:cubicBezTo>
                    <a:pt x="442" y="1"/>
                    <a:pt x="381" y="71"/>
                    <a:pt x="418" y="128"/>
                  </a:cubicBezTo>
                  <a:cubicBezTo>
                    <a:pt x="443" y="203"/>
                    <a:pt x="468" y="278"/>
                    <a:pt x="494" y="328"/>
                  </a:cubicBezTo>
                  <a:cubicBezTo>
                    <a:pt x="393" y="353"/>
                    <a:pt x="293" y="353"/>
                    <a:pt x="193" y="378"/>
                  </a:cubicBezTo>
                  <a:cubicBezTo>
                    <a:pt x="0" y="402"/>
                    <a:pt x="62" y="681"/>
                    <a:pt x="222" y="681"/>
                  </a:cubicBezTo>
                  <a:cubicBezTo>
                    <a:pt x="229" y="681"/>
                    <a:pt x="236" y="680"/>
                    <a:pt x="243" y="679"/>
                  </a:cubicBezTo>
                  <a:cubicBezTo>
                    <a:pt x="368" y="679"/>
                    <a:pt x="468" y="654"/>
                    <a:pt x="569" y="654"/>
                  </a:cubicBezTo>
                  <a:cubicBezTo>
                    <a:pt x="569" y="729"/>
                    <a:pt x="594" y="830"/>
                    <a:pt x="594" y="905"/>
                  </a:cubicBezTo>
                  <a:cubicBezTo>
                    <a:pt x="607" y="1011"/>
                    <a:pt x="691" y="1068"/>
                    <a:pt x="771" y="1068"/>
                  </a:cubicBezTo>
                  <a:cubicBezTo>
                    <a:pt x="841" y="1068"/>
                    <a:pt x="908" y="1024"/>
                    <a:pt x="920" y="930"/>
                  </a:cubicBezTo>
                  <a:cubicBezTo>
                    <a:pt x="945" y="830"/>
                    <a:pt x="920" y="729"/>
                    <a:pt x="895" y="629"/>
                  </a:cubicBezTo>
                  <a:lnTo>
                    <a:pt x="970" y="629"/>
                  </a:lnTo>
                  <a:cubicBezTo>
                    <a:pt x="1170" y="604"/>
                    <a:pt x="1371" y="604"/>
                    <a:pt x="1521" y="479"/>
                  </a:cubicBezTo>
                  <a:cubicBezTo>
                    <a:pt x="1621" y="429"/>
                    <a:pt x="1546" y="303"/>
                    <a:pt x="1471" y="278"/>
                  </a:cubicBezTo>
                  <a:cubicBezTo>
                    <a:pt x="1392" y="249"/>
                    <a:pt x="1317" y="238"/>
                    <a:pt x="1243" y="238"/>
                  </a:cubicBezTo>
                  <a:cubicBezTo>
                    <a:pt x="1129" y="238"/>
                    <a:pt x="1016" y="263"/>
                    <a:pt x="895" y="278"/>
                  </a:cubicBezTo>
                  <a:lnTo>
                    <a:pt x="769" y="303"/>
                  </a:lnTo>
                  <a:cubicBezTo>
                    <a:pt x="719" y="203"/>
                    <a:pt x="644" y="103"/>
                    <a:pt x="569" y="28"/>
                  </a:cubicBezTo>
                  <a:cubicBezTo>
                    <a:pt x="550" y="9"/>
                    <a:pt x="528" y="1"/>
                    <a:pt x="50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7" name="Google Shape;877;p31"/>
            <p:cNvSpPr/>
            <p:nvPr/>
          </p:nvSpPr>
          <p:spPr>
            <a:xfrm>
              <a:off x="3777725" y="4368075"/>
              <a:ext cx="49925" cy="55775"/>
            </a:xfrm>
            <a:custGeom>
              <a:avLst/>
              <a:gdLst/>
              <a:ahLst/>
              <a:cxnLst/>
              <a:rect l="l" t="t" r="r" b="b"/>
              <a:pathLst>
                <a:path w="1997" h="2231" extrusionOk="0">
                  <a:moveTo>
                    <a:pt x="1053" y="1369"/>
                  </a:moveTo>
                  <a:cubicBezTo>
                    <a:pt x="1379" y="1495"/>
                    <a:pt x="1429" y="1595"/>
                    <a:pt x="1203" y="1670"/>
                  </a:cubicBezTo>
                  <a:cubicBezTo>
                    <a:pt x="1028" y="1770"/>
                    <a:pt x="827" y="1795"/>
                    <a:pt x="627" y="1820"/>
                  </a:cubicBezTo>
                  <a:cubicBezTo>
                    <a:pt x="702" y="1695"/>
                    <a:pt x="777" y="1570"/>
                    <a:pt x="903" y="1495"/>
                  </a:cubicBezTo>
                  <a:cubicBezTo>
                    <a:pt x="953" y="1445"/>
                    <a:pt x="1003" y="1419"/>
                    <a:pt x="1053" y="1369"/>
                  </a:cubicBezTo>
                  <a:close/>
                  <a:moveTo>
                    <a:pt x="179" y="0"/>
                  </a:moveTo>
                  <a:cubicBezTo>
                    <a:pt x="110" y="0"/>
                    <a:pt x="46" y="54"/>
                    <a:pt x="75" y="141"/>
                  </a:cubicBezTo>
                  <a:cubicBezTo>
                    <a:pt x="226" y="668"/>
                    <a:pt x="276" y="1219"/>
                    <a:pt x="251" y="1770"/>
                  </a:cubicBezTo>
                  <a:cubicBezTo>
                    <a:pt x="251" y="1795"/>
                    <a:pt x="251" y="1846"/>
                    <a:pt x="276" y="1871"/>
                  </a:cubicBezTo>
                  <a:lnTo>
                    <a:pt x="201" y="1871"/>
                  </a:lnTo>
                  <a:cubicBezTo>
                    <a:pt x="0" y="1896"/>
                    <a:pt x="50" y="2221"/>
                    <a:pt x="251" y="2221"/>
                  </a:cubicBezTo>
                  <a:cubicBezTo>
                    <a:pt x="301" y="2227"/>
                    <a:pt x="363" y="2230"/>
                    <a:pt x="431" y="2230"/>
                  </a:cubicBezTo>
                  <a:cubicBezTo>
                    <a:pt x="979" y="2230"/>
                    <a:pt x="1997" y="2034"/>
                    <a:pt x="1730" y="1344"/>
                  </a:cubicBezTo>
                  <a:cubicBezTo>
                    <a:pt x="1642" y="1104"/>
                    <a:pt x="1402" y="959"/>
                    <a:pt x="1143" y="959"/>
                  </a:cubicBezTo>
                  <a:cubicBezTo>
                    <a:pt x="1105" y="959"/>
                    <a:pt x="1066" y="962"/>
                    <a:pt x="1028" y="968"/>
                  </a:cubicBezTo>
                  <a:cubicBezTo>
                    <a:pt x="827" y="1018"/>
                    <a:pt x="677" y="1119"/>
                    <a:pt x="552" y="1244"/>
                  </a:cubicBezTo>
                  <a:cubicBezTo>
                    <a:pt x="527" y="843"/>
                    <a:pt x="426" y="467"/>
                    <a:pt x="301" y="91"/>
                  </a:cubicBezTo>
                  <a:cubicBezTo>
                    <a:pt x="280" y="28"/>
                    <a:pt x="228" y="0"/>
                    <a:pt x="17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8" name="Google Shape;878;p31"/>
            <p:cNvSpPr/>
            <p:nvPr/>
          </p:nvSpPr>
          <p:spPr>
            <a:xfrm>
              <a:off x="3811550" y="4354525"/>
              <a:ext cx="27600" cy="28050"/>
            </a:xfrm>
            <a:custGeom>
              <a:avLst/>
              <a:gdLst/>
              <a:ahLst/>
              <a:cxnLst/>
              <a:rect l="l" t="t" r="r" b="b"/>
              <a:pathLst>
                <a:path w="1104" h="1122" extrusionOk="0">
                  <a:moveTo>
                    <a:pt x="467" y="0"/>
                  </a:moveTo>
                  <a:cubicBezTo>
                    <a:pt x="338" y="0"/>
                    <a:pt x="200" y="83"/>
                    <a:pt x="101" y="182"/>
                  </a:cubicBezTo>
                  <a:cubicBezTo>
                    <a:pt x="18" y="244"/>
                    <a:pt x="73" y="376"/>
                    <a:pt x="165" y="376"/>
                  </a:cubicBezTo>
                  <a:cubicBezTo>
                    <a:pt x="184" y="376"/>
                    <a:pt x="205" y="370"/>
                    <a:pt x="226" y="357"/>
                  </a:cubicBezTo>
                  <a:cubicBezTo>
                    <a:pt x="246" y="337"/>
                    <a:pt x="364" y="268"/>
                    <a:pt x="422" y="268"/>
                  </a:cubicBezTo>
                  <a:cubicBezTo>
                    <a:pt x="436" y="268"/>
                    <a:pt x="447" y="272"/>
                    <a:pt x="452" y="282"/>
                  </a:cubicBezTo>
                  <a:cubicBezTo>
                    <a:pt x="452" y="307"/>
                    <a:pt x="326" y="433"/>
                    <a:pt x="326" y="458"/>
                  </a:cubicBezTo>
                  <a:cubicBezTo>
                    <a:pt x="226" y="583"/>
                    <a:pt x="151" y="708"/>
                    <a:pt x="76" y="809"/>
                  </a:cubicBezTo>
                  <a:cubicBezTo>
                    <a:pt x="1" y="909"/>
                    <a:pt x="76" y="1059"/>
                    <a:pt x="201" y="1084"/>
                  </a:cubicBezTo>
                  <a:cubicBezTo>
                    <a:pt x="326" y="1097"/>
                    <a:pt x="477" y="1122"/>
                    <a:pt x="624" y="1122"/>
                  </a:cubicBezTo>
                  <a:cubicBezTo>
                    <a:pt x="771" y="1122"/>
                    <a:pt x="915" y="1097"/>
                    <a:pt x="1028" y="1009"/>
                  </a:cubicBezTo>
                  <a:cubicBezTo>
                    <a:pt x="1103" y="934"/>
                    <a:pt x="1053" y="834"/>
                    <a:pt x="978" y="809"/>
                  </a:cubicBezTo>
                  <a:cubicBezTo>
                    <a:pt x="828" y="758"/>
                    <a:pt x="677" y="758"/>
                    <a:pt x="527" y="758"/>
                  </a:cubicBezTo>
                  <a:cubicBezTo>
                    <a:pt x="577" y="683"/>
                    <a:pt x="627" y="608"/>
                    <a:pt x="677" y="533"/>
                  </a:cubicBezTo>
                  <a:cubicBezTo>
                    <a:pt x="727" y="433"/>
                    <a:pt x="778" y="307"/>
                    <a:pt x="727" y="182"/>
                  </a:cubicBezTo>
                  <a:cubicBezTo>
                    <a:pt x="662" y="50"/>
                    <a:pt x="567" y="0"/>
                    <a:pt x="46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9" name="Google Shape;879;p31"/>
            <p:cNvSpPr/>
            <p:nvPr/>
          </p:nvSpPr>
          <p:spPr>
            <a:xfrm>
              <a:off x="3856050" y="4393900"/>
              <a:ext cx="47000" cy="10925"/>
            </a:xfrm>
            <a:custGeom>
              <a:avLst/>
              <a:gdLst/>
              <a:ahLst/>
              <a:cxnLst/>
              <a:rect l="l" t="t" r="r" b="b"/>
              <a:pathLst>
                <a:path w="1880" h="437" extrusionOk="0">
                  <a:moveTo>
                    <a:pt x="1425" y="1"/>
                  </a:moveTo>
                  <a:cubicBezTo>
                    <a:pt x="1294" y="1"/>
                    <a:pt x="1165" y="22"/>
                    <a:pt x="1028" y="36"/>
                  </a:cubicBezTo>
                  <a:cubicBezTo>
                    <a:pt x="752" y="61"/>
                    <a:pt x="476" y="86"/>
                    <a:pt x="201" y="111"/>
                  </a:cubicBezTo>
                  <a:cubicBezTo>
                    <a:pt x="0" y="136"/>
                    <a:pt x="75" y="437"/>
                    <a:pt x="276" y="437"/>
                  </a:cubicBezTo>
                  <a:cubicBezTo>
                    <a:pt x="526" y="437"/>
                    <a:pt x="802" y="412"/>
                    <a:pt x="1078" y="412"/>
                  </a:cubicBezTo>
                  <a:cubicBezTo>
                    <a:pt x="1142" y="412"/>
                    <a:pt x="1211" y="414"/>
                    <a:pt x="1281" y="414"/>
                  </a:cubicBezTo>
                  <a:cubicBezTo>
                    <a:pt x="1457" y="414"/>
                    <a:pt x="1644" y="401"/>
                    <a:pt x="1805" y="311"/>
                  </a:cubicBezTo>
                  <a:cubicBezTo>
                    <a:pt x="1880" y="236"/>
                    <a:pt x="1830" y="86"/>
                    <a:pt x="1755" y="61"/>
                  </a:cubicBezTo>
                  <a:cubicBezTo>
                    <a:pt x="1641" y="15"/>
                    <a:pt x="1533" y="1"/>
                    <a:pt x="142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0" name="Google Shape;880;p31"/>
            <p:cNvSpPr/>
            <p:nvPr/>
          </p:nvSpPr>
          <p:spPr>
            <a:xfrm>
              <a:off x="3861050" y="4406000"/>
              <a:ext cx="49525" cy="9750"/>
            </a:xfrm>
            <a:custGeom>
              <a:avLst/>
              <a:gdLst/>
              <a:ahLst/>
              <a:cxnLst/>
              <a:rect l="l" t="t" r="r" b="b"/>
              <a:pathLst>
                <a:path w="1981" h="390" extrusionOk="0">
                  <a:moveTo>
                    <a:pt x="1562" y="1"/>
                  </a:moveTo>
                  <a:cubicBezTo>
                    <a:pt x="1416" y="1"/>
                    <a:pt x="1269" y="28"/>
                    <a:pt x="1103" y="28"/>
                  </a:cubicBezTo>
                  <a:cubicBezTo>
                    <a:pt x="803" y="53"/>
                    <a:pt x="502" y="53"/>
                    <a:pt x="176" y="53"/>
                  </a:cubicBezTo>
                  <a:cubicBezTo>
                    <a:pt x="1" y="53"/>
                    <a:pt x="51" y="354"/>
                    <a:pt x="201" y="354"/>
                  </a:cubicBezTo>
                  <a:cubicBezTo>
                    <a:pt x="432" y="371"/>
                    <a:pt x="649" y="389"/>
                    <a:pt x="864" y="389"/>
                  </a:cubicBezTo>
                  <a:cubicBezTo>
                    <a:pt x="952" y="389"/>
                    <a:pt x="1040" y="386"/>
                    <a:pt x="1128" y="379"/>
                  </a:cubicBezTo>
                  <a:cubicBezTo>
                    <a:pt x="1229" y="379"/>
                    <a:pt x="1337" y="387"/>
                    <a:pt x="1445" y="387"/>
                  </a:cubicBezTo>
                  <a:cubicBezTo>
                    <a:pt x="1608" y="387"/>
                    <a:pt x="1770" y="369"/>
                    <a:pt x="1905" y="278"/>
                  </a:cubicBezTo>
                  <a:cubicBezTo>
                    <a:pt x="1981" y="228"/>
                    <a:pt x="1956" y="78"/>
                    <a:pt x="1855" y="53"/>
                  </a:cubicBezTo>
                  <a:cubicBezTo>
                    <a:pt x="1755" y="13"/>
                    <a:pt x="1659" y="1"/>
                    <a:pt x="156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1" name="Google Shape;881;p31"/>
            <p:cNvSpPr/>
            <p:nvPr/>
          </p:nvSpPr>
          <p:spPr>
            <a:xfrm>
              <a:off x="3924125" y="4391050"/>
              <a:ext cx="40975" cy="37150"/>
            </a:xfrm>
            <a:custGeom>
              <a:avLst/>
              <a:gdLst/>
              <a:ahLst/>
              <a:cxnLst/>
              <a:rect l="l" t="t" r="r" b="b"/>
              <a:pathLst>
                <a:path w="1639" h="1486" extrusionOk="0">
                  <a:moveTo>
                    <a:pt x="1067" y="0"/>
                  </a:moveTo>
                  <a:cubicBezTo>
                    <a:pt x="557" y="0"/>
                    <a:pt x="0" y="359"/>
                    <a:pt x="109" y="927"/>
                  </a:cubicBezTo>
                  <a:cubicBezTo>
                    <a:pt x="159" y="1227"/>
                    <a:pt x="435" y="1428"/>
                    <a:pt x="711" y="1478"/>
                  </a:cubicBezTo>
                  <a:cubicBezTo>
                    <a:pt x="759" y="1483"/>
                    <a:pt x="816" y="1486"/>
                    <a:pt x="878" y="1486"/>
                  </a:cubicBezTo>
                  <a:cubicBezTo>
                    <a:pt x="1134" y="1486"/>
                    <a:pt x="1467" y="1434"/>
                    <a:pt x="1588" y="1252"/>
                  </a:cubicBezTo>
                  <a:cubicBezTo>
                    <a:pt x="1613" y="1202"/>
                    <a:pt x="1638" y="1127"/>
                    <a:pt x="1588" y="1077"/>
                  </a:cubicBezTo>
                  <a:cubicBezTo>
                    <a:pt x="1534" y="996"/>
                    <a:pt x="1487" y="973"/>
                    <a:pt x="1432" y="973"/>
                  </a:cubicBezTo>
                  <a:cubicBezTo>
                    <a:pt x="1385" y="973"/>
                    <a:pt x="1332" y="990"/>
                    <a:pt x="1262" y="1002"/>
                  </a:cubicBezTo>
                  <a:cubicBezTo>
                    <a:pt x="1123" y="1037"/>
                    <a:pt x="971" y="1084"/>
                    <a:pt x="824" y="1084"/>
                  </a:cubicBezTo>
                  <a:cubicBezTo>
                    <a:pt x="760" y="1084"/>
                    <a:pt x="696" y="1075"/>
                    <a:pt x="636" y="1052"/>
                  </a:cubicBezTo>
                  <a:cubicBezTo>
                    <a:pt x="335" y="952"/>
                    <a:pt x="485" y="626"/>
                    <a:pt x="661" y="475"/>
                  </a:cubicBezTo>
                  <a:cubicBezTo>
                    <a:pt x="808" y="328"/>
                    <a:pt x="974" y="269"/>
                    <a:pt x="1157" y="269"/>
                  </a:cubicBezTo>
                  <a:cubicBezTo>
                    <a:pt x="1191" y="269"/>
                    <a:pt x="1226" y="271"/>
                    <a:pt x="1262" y="275"/>
                  </a:cubicBezTo>
                  <a:cubicBezTo>
                    <a:pt x="1271" y="276"/>
                    <a:pt x="1280" y="277"/>
                    <a:pt x="1288" y="277"/>
                  </a:cubicBezTo>
                  <a:cubicBezTo>
                    <a:pt x="1437" y="277"/>
                    <a:pt x="1430" y="72"/>
                    <a:pt x="1287" y="24"/>
                  </a:cubicBezTo>
                  <a:cubicBezTo>
                    <a:pt x="1216" y="8"/>
                    <a:pt x="1142" y="0"/>
                    <a:pt x="106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2" name="Google Shape;882;p31"/>
            <p:cNvSpPr/>
            <p:nvPr/>
          </p:nvSpPr>
          <p:spPr>
            <a:xfrm>
              <a:off x="3966475" y="4358650"/>
              <a:ext cx="46850" cy="33350"/>
            </a:xfrm>
            <a:custGeom>
              <a:avLst/>
              <a:gdLst/>
              <a:ahLst/>
              <a:cxnLst/>
              <a:rect l="l" t="t" r="r" b="b"/>
              <a:pathLst>
                <a:path w="1874" h="1334" extrusionOk="0">
                  <a:moveTo>
                    <a:pt x="282" y="0"/>
                  </a:moveTo>
                  <a:cubicBezTo>
                    <a:pt x="227" y="0"/>
                    <a:pt x="172" y="6"/>
                    <a:pt x="119" y="17"/>
                  </a:cubicBezTo>
                  <a:cubicBezTo>
                    <a:pt x="1" y="64"/>
                    <a:pt x="62" y="270"/>
                    <a:pt x="175" y="270"/>
                  </a:cubicBezTo>
                  <a:cubicBezTo>
                    <a:pt x="182" y="270"/>
                    <a:pt x="188" y="269"/>
                    <a:pt x="195" y="268"/>
                  </a:cubicBezTo>
                  <a:cubicBezTo>
                    <a:pt x="215" y="265"/>
                    <a:pt x="236" y="264"/>
                    <a:pt x="258" y="264"/>
                  </a:cubicBezTo>
                  <a:cubicBezTo>
                    <a:pt x="455" y="264"/>
                    <a:pt x="701" y="365"/>
                    <a:pt x="520" y="568"/>
                  </a:cubicBezTo>
                  <a:cubicBezTo>
                    <a:pt x="470" y="644"/>
                    <a:pt x="370" y="669"/>
                    <a:pt x="320" y="769"/>
                  </a:cubicBezTo>
                  <a:cubicBezTo>
                    <a:pt x="245" y="894"/>
                    <a:pt x="295" y="1045"/>
                    <a:pt x="395" y="1145"/>
                  </a:cubicBezTo>
                  <a:cubicBezTo>
                    <a:pt x="538" y="1276"/>
                    <a:pt x="783" y="1333"/>
                    <a:pt x="1030" y="1333"/>
                  </a:cubicBezTo>
                  <a:cubicBezTo>
                    <a:pt x="1303" y="1333"/>
                    <a:pt x="1579" y="1263"/>
                    <a:pt x="1724" y="1145"/>
                  </a:cubicBezTo>
                  <a:cubicBezTo>
                    <a:pt x="1874" y="1019"/>
                    <a:pt x="1698" y="819"/>
                    <a:pt x="1573" y="819"/>
                  </a:cubicBezTo>
                  <a:cubicBezTo>
                    <a:pt x="1448" y="819"/>
                    <a:pt x="1323" y="844"/>
                    <a:pt x="1197" y="869"/>
                  </a:cubicBezTo>
                  <a:cubicBezTo>
                    <a:pt x="1147" y="877"/>
                    <a:pt x="1097" y="880"/>
                    <a:pt x="1046" y="880"/>
                  </a:cubicBezTo>
                  <a:cubicBezTo>
                    <a:pt x="944" y="880"/>
                    <a:pt x="838" y="869"/>
                    <a:pt x="721" y="869"/>
                  </a:cubicBezTo>
                  <a:cubicBezTo>
                    <a:pt x="771" y="844"/>
                    <a:pt x="796" y="794"/>
                    <a:pt x="821" y="769"/>
                  </a:cubicBezTo>
                  <a:cubicBezTo>
                    <a:pt x="871" y="694"/>
                    <a:pt x="896" y="618"/>
                    <a:pt x="896" y="543"/>
                  </a:cubicBezTo>
                  <a:cubicBezTo>
                    <a:pt x="918" y="181"/>
                    <a:pt x="595" y="0"/>
                    <a:pt x="28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extLst>
      <p:ext uri="{BB962C8B-B14F-4D97-AF65-F5344CB8AC3E}">
        <p14:creationId xmlns:p14="http://schemas.microsoft.com/office/powerpoint/2010/main" val="11528679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942"/>
        <p:cNvGrpSpPr/>
        <p:nvPr/>
      </p:nvGrpSpPr>
      <p:grpSpPr>
        <a:xfrm>
          <a:off x="0" y="0"/>
          <a:ext cx="0" cy="0"/>
          <a:chOff x="0" y="0"/>
          <a:chExt cx="0" cy="0"/>
        </a:xfrm>
      </p:grpSpPr>
      <p:sp>
        <p:nvSpPr>
          <p:cNvPr id="953" name="Google Shape;953;p33"/>
          <p:cNvSpPr txBox="1">
            <a:spLocks noGrp="1"/>
          </p:cNvSpPr>
          <p:nvPr>
            <p:ph type="subTitle" idx="1"/>
          </p:nvPr>
        </p:nvSpPr>
        <p:spPr>
          <a:xfrm>
            <a:off x="755933" y="2454944"/>
            <a:ext cx="7454348" cy="1713498"/>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pPr>
            <a:r>
              <a:rPr lang="nl-NL" b="1" i="1"/>
              <a:t>Wetenschappers zijn het nog niet eens over de term dyscalculie.</a:t>
            </a:r>
            <a:br>
              <a:rPr lang="nl-NL" i="1"/>
            </a:br>
            <a:br>
              <a:rPr lang="nl-NL" i="1"/>
            </a:br>
            <a:r>
              <a:rPr lang="nl-NL"/>
              <a:t>Automatiseringsstoornis anderen vinden het een verzamelnaam voor alle rekenstoornissen. </a:t>
            </a:r>
            <a:br>
              <a:rPr lang="nl-NL"/>
            </a:br>
            <a:endParaRPr lang="nl-NL"/>
          </a:p>
          <a:p>
            <a:pPr marL="0" lvl="0" indent="0" algn="l" rtl="0">
              <a:spcBef>
                <a:spcPts val="0"/>
              </a:spcBef>
              <a:spcAft>
                <a:spcPts val="0"/>
              </a:spcAft>
            </a:pPr>
            <a:r>
              <a:rPr lang="nl-NL" sz="1600"/>
              <a:t>Vier verschillende vormen: 	Geheugendyscalculie </a:t>
            </a:r>
          </a:p>
          <a:p>
            <a:pPr marL="0" lvl="0" indent="0" algn="l" rtl="0">
              <a:spcBef>
                <a:spcPts val="0"/>
              </a:spcBef>
              <a:spcAft>
                <a:spcPts val="0"/>
              </a:spcAft>
            </a:pPr>
            <a:r>
              <a:rPr lang="nl-NL"/>
              <a:t>			Procedurele dyscalculie</a:t>
            </a:r>
          </a:p>
          <a:p>
            <a:pPr marL="0" lvl="0" indent="0" algn="l" rtl="0">
              <a:spcBef>
                <a:spcPts val="0"/>
              </a:spcBef>
              <a:spcAft>
                <a:spcPts val="0"/>
              </a:spcAft>
            </a:pPr>
            <a:r>
              <a:rPr lang="nl-NL" sz="1600"/>
              <a:t>			</a:t>
            </a:r>
            <a:r>
              <a:rPr lang="nl-NL"/>
              <a:t>Visueel-ruimtelijke dyscalculie</a:t>
            </a:r>
          </a:p>
          <a:p>
            <a:pPr marL="0" lvl="0" indent="0" algn="l" rtl="0">
              <a:spcBef>
                <a:spcPts val="0"/>
              </a:spcBef>
              <a:spcAft>
                <a:spcPts val="0"/>
              </a:spcAft>
            </a:pPr>
            <a:r>
              <a:rPr lang="nl-NL" sz="1600"/>
              <a:t>			</a:t>
            </a:r>
            <a:r>
              <a:rPr lang="nl-NL" sz="1600" err="1"/>
              <a:t>Getalkennisdyscalculie</a:t>
            </a:r>
            <a:endParaRPr lang="nl-NL" sz="1600"/>
          </a:p>
          <a:p>
            <a:pPr marL="0" lvl="0" indent="0" algn="l" rtl="0">
              <a:spcBef>
                <a:spcPts val="0"/>
              </a:spcBef>
              <a:spcAft>
                <a:spcPts val="0"/>
              </a:spcAft>
            </a:pPr>
            <a:endParaRPr lang="nl-NL" i="1"/>
          </a:p>
          <a:p>
            <a:pPr marL="0" lvl="0" indent="0" algn="l" rtl="0">
              <a:spcBef>
                <a:spcPts val="0"/>
              </a:spcBef>
              <a:spcAft>
                <a:spcPts val="0"/>
              </a:spcAft>
            </a:pPr>
            <a:endParaRPr lang="nl-NL" sz="1600"/>
          </a:p>
          <a:p>
            <a:pPr marL="0" lvl="0" indent="0" algn="l" rtl="0">
              <a:spcBef>
                <a:spcPts val="0"/>
              </a:spcBef>
              <a:spcAft>
                <a:spcPts val="0"/>
              </a:spcAft>
            </a:pPr>
            <a:endParaRPr lang="nl-NL" i="1"/>
          </a:p>
          <a:p>
            <a:pPr marL="0" lvl="0" indent="0" algn="l" rtl="0">
              <a:spcBef>
                <a:spcPts val="0"/>
              </a:spcBef>
              <a:spcAft>
                <a:spcPts val="0"/>
              </a:spcAft>
            </a:pPr>
            <a:endParaRPr lang="nl-NL" sz="1600" i="1"/>
          </a:p>
        </p:txBody>
      </p:sp>
      <p:sp>
        <p:nvSpPr>
          <p:cNvPr id="954" name="Google Shape;954;p33"/>
          <p:cNvSpPr txBox="1"/>
          <p:nvPr/>
        </p:nvSpPr>
        <p:spPr>
          <a:xfrm rot="-545911">
            <a:off x="545024" y="381118"/>
            <a:ext cx="3594368" cy="707604"/>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3000" b="1">
                <a:solidFill>
                  <a:schemeClr val="dk1"/>
                </a:solidFill>
                <a:latin typeface="Itim"/>
                <a:ea typeface="Itim"/>
                <a:cs typeface="Itim"/>
                <a:sym typeface="Itim"/>
              </a:rPr>
              <a:t>Rekenachterstand</a:t>
            </a:r>
            <a:endParaRPr sz="3000" b="1">
              <a:solidFill>
                <a:schemeClr val="dk1"/>
              </a:solidFill>
              <a:latin typeface="Itim"/>
              <a:ea typeface="Itim"/>
              <a:cs typeface="Itim"/>
              <a:sym typeface="Itim"/>
            </a:endParaRPr>
          </a:p>
        </p:txBody>
      </p:sp>
      <p:sp>
        <p:nvSpPr>
          <p:cNvPr id="958" name="Google Shape;958;p33"/>
          <p:cNvSpPr/>
          <p:nvPr/>
        </p:nvSpPr>
        <p:spPr>
          <a:xfrm rot="-1036824">
            <a:off x="4105834" y="155248"/>
            <a:ext cx="932333" cy="512408"/>
          </a:xfrm>
          <a:custGeom>
            <a:avLst/>
            <a:gdLst/>
            <a:ahLst/>
            <a:cxnLst/>
            <a:rect l="l" t="t" r="r" b="b"/>
            <a:pathLst>
              <a:path w="17773" h="9768" extrusionOk="0">
                <a:moveTo>
                  <a:pt x="3304" y="1"/>
                </a:moveTo>
                <a:cubicBezTo>
                  <a:pt x="3172" y="1"/>
                  <a:pt x="3045" y="62"/>
                  <a:pt x="2971" y="211"/>
                </a:cubicBezTo>
                <a:cubicBezTo>
                  <a:pt x="2857" y="439"/>
                  <a:pt x="2743" y="690"/>
                  <a:pt x="2629" y="918"/>
                </a:cubicBezTo>
                <a:cubicBezTo>
                  <a:pt x="2629" y="941"/>
                  <a:pt x="2606" y="964"/>
                  <a:pt x="2583" y="1009"/>
                </a:cubicBezTo>
                <a:cubicBezTo>
                  <a:pt x="2058" y="2105"/>
                  <a:pt x="1510" y="3201"/>
                  <a:pt x="985" y="4296"/>
                </a:cubicBezTo>
                <a:cubicBezTo>
                  <a:pt x="985" y="4319"/>
                  <a:pt x="985" y="4319"/>
                  <a:pt x="985" y="4319"/>
                </a:cubicBezTo>
                <a:cubicBezTo>
                  <a:pt x="825" y="4593"/>
                  <a:pt x="643" y="4844"/>
                  <a:pt x="483" y="5118"/>
                </a:cubicBezTo>
                <a:cubicBezTo>
                  <a:pt x="369" y="5209"/>
                  <a:pt x="255" y="5323"/>
                  <a:pt x="141" y="5438"/>
                </a:cubicBezTo>
                <a:cubicBezTo>
                  <a:pt x="49" y="5529"/>
                  <a:pt x="49" y="5643"/>
                  <a:pt x="95" y="5711"/>
                </a:cubicBezTo>
                <a:cubicBezTo>
                  <a:pt x="0" y="5996"/>
                  <a:pt x="173" y="6327"/>
                  <a:pt x="469" y="6327"/>
                </a:cubicBezTo>
                <a:cubicBezTo>
                  <a:pt x="530" y="6327"/>
                  <a:pt x="596" y="6313"/>
                  <a:pt x="666" y="6282"/>
                </a:cubicBezTo>
                <a:cubicBezTo>
                  <a:pt x="711" y="6259"/>
                  <a:pt x="757" y="6236"/>
                  <a:pt x="803" y="6214"/>
                </a:cubicBezTo>
                <a:lnTo>
                  <a:pt x="917" y="6214"/>
                </a:lnTo>
                <a:cubicBezTo>
                  <a:pt x="962" y="6282"/>
                  <a:pt x="1031" y="6328"/>
                  <a:pt x="1122" y="6328"/>
                </a:cubicBezTo>
                <a:lnTo>
                  <a:pt x="3336" y="6830"/>
                </a:lnTo>
                <a:lnTo>
                  <a:pt x="3519" y="6830"/>
                </a:lnTo>
                <a:cubicBezTo>
                  <a:pt x="3633" y="6853"/>
                  <a:pt x="3770" y="6898"/>
                  <a:pt x="3907" y="6944"/>
                </a:cubicBezTo>
                <a:cubicBezTo>
                  <a:pt x="3951" y="6957"/>
                  <a:pt x="3993" y="6962"/>
                  <a:pt x="4033" y="6962"/>
                </a:cubicBezTo>
                <a:cubicBezTo>
                  <a:pt x="4427" y="6962"/>
                  <a:pt x="4601" y="6396"/>
                  <a:pt x="4249" y="6168"/>
                </a:cubicBezTo>
                <a:cubicBezTo>
                  <a:pt x="4500" y="6145"/>
                  <a:pt x="4592" y="5757"/>
                  <a:pt x="4318" y="5666"/>
                </a:cubicBezTo>
                <a:cubicBezTo>
                  <a:pt x="3861" y="5529"/>
                  <a:pt x="3405" y="5438"/>
                  <a:pt x="2971" y="5346"/>
                </a:cubicBezTo>
                <a:cubicBezTo>
                  <a:pt x="4744" y="4737"/>
                  <a:pt x="6686" y="4321"/>
                  <a:pt x="8540" y="4321"/>
                </a:cubicBezTo>
                <a:cubicBezTo>
                  <a:pt x="9811" y="4321"/>
                  <a:pt x="11041" y="4517"/>
                  <a:pt x="12147" y="4981"/>
                </a:cubicBezTo>
                <a:cubicBezTo>
                  <a:pt x="13311" y="5780"/>
                  <a:pt x="14292" y="6830"/>
                  <a:pt x="15228" y="7971"/>
                </a:cubicBezTo>
                <a:cubicBezTo>
                  <a:pt x="14886" y="7925"/>
                  <a:pt x="14543" y="7857"/>
                  <a:pt x="14201" y="7789"/>
                </a:cubicBezTo>
                <a:cubicBezTo>
                  <a:pt x="13767" y="7674"/>
                  <a:pt x="13356" y="7560"/>
                  <a:pt x="12923" y="7446"/>
                </a:cubicBezTo>
                <a:cubicBezTo>
                  <a:pt x="12881" y="7434"/>
                  <a:pt x="12839" y="7428"/>
                  <a:pt x="12799" y="7428"/>
                </a:cubicBezTo>
                <a:cubicBezTo>
                  <a:pt x="12406" y="7428"/>
                  <a:pt x="12143" y="7994"/>
                  <a:pt x="12558" y="8222"/>
                </a:cubicBezTo>
                <a:cubicBezTo>
                  <a:pt x="13790" y="8930"/>
                  <a:pt x="15046" y="9432"/>
                  <a:pt x="16438" y="9751"/>
                </a:cubicBezTo>
                <a:cubicBezTo>
                  <a:pt x="16480" y="9762"/>
                  <a:pt x="16522" y="9767"/>
                  <a:pt x="16563" y="9767"/>
                </a:cubicBezTo>
                <a:cubicBezTo>
                  <a:pt x="16785" y="9767"/>
                  <a:pt x="16970" y="9614"/>
                  <a:pt x="17009" y="9363"/>
                </a:cubicBezTo>
                <a:cubicBezTo>
                  <a:pt x="17009" y="9227"/>
                  <a:pt x="17031" y="9090"/>
                  <a:pt x="17054" y="8953"/>
                </a:cubicBezTo>
                <a:cubicBezTo>
                  <a:pt x="17123" y="8907"/>
                  <a:pt x="17191" y="8838"/>
                  <a:pt x="17237" y="8770"/>
                </a:cubicBezTo>
                <a:cubicBezTo>
                  <a:pt x="17351" y="8724"/>
                  <a:pt x="17465" y="8587"/>
                  <a:pt x="17488" y="8405"/>
                </a:cubicBezTo>
                <a:cubicBezTo>
                  <a:pt x="17556" y="7903"/>
                  <a:pt x="17533" y="7469"/>
                  <a:pt x="17442" y="7035"/>
                </a:cubicBezTo>
                <a:cubicBezTo>
                  <a:pt x="17442" y="6077"/>
                  <a:pt x="17533" y="5141"/>
                  <a:pt x="17716" y="4205"/>
                </a:cubicBezTo>
                <a:cubicBezTo>
                  <a:pt x="17773" y="3866"/>
                  <a:pt x="17480" y="3632"/>
                  <a:pt x="17227" y="3632"/>
                </a:cubicBezTo>
                <a:cubicBezTo>
                  <a:pt x="17071" y="3632"/>
                  <a:pt x="16929" y="3722"/>
                  <a:pt x="16894" y="3931"/>
                </a:cubicBezTo>
                <a:cubicBezTo>
                  <a:pt x="16780" y="4502"/>
                  <a:pt x="16689" y="5095"/>
                  <a:pt x="16598" y="5666"/>
                </a:cubicBezTo>
                <a:cubicBezTo>
                  <a:pt x="16324" y="5711"/>
                  <a:pt x="16073" y="5963"/>
                  <a:pt x="16232" y="6282"/>
                </a:cubicBezTo>
                <a:cubicBezTo>
                  <a:pt x="16324" y="6442"/>
                  <a:pt x="16392" y="6579"/>
                  <a:pt x="16438" y="6716"/>
                </a:cubicBezTo>
                <a:cubicBezTo>
                  <a:pt x="16415" y="6853"/>
                  <a:pt x="16415" y="6990"/>
                  <a:pt x="16392" y="7127"/>
                </a:cubicBezTo>
                <a:cubicBezTo>
                  <a:pt x="15160" y="5506"/>
                  <a:pt x="13585" y="4410"/>
                  <a:pt x="11827" y="3794"/>
                </a:cubicBezTo>
                <a:cubicBezTo>
                  <a:pt x="10960" y="3292"/>
                  <a:pt x="9978" y="2927"/>
                  <a:pt x="8883" y="2721"/>
                </a:cubicBezTo>
                <a:cubicBezTo>
                  <a:pt x="8296" y="2610"/>
                  <a:pt x="7705" y="2556"/>
                  <a:pt x="7117" y="2556"/>
                </a:cubicBezTo>
                <a:cubicBezTo>
                  <a:pt x="5416" y="2556"/>
                  <a:pt x="3739" y="3009"/>
                  <a:pt x="2263" y="3840"/>
                </a:cubicBezTo>
                <a:cubicBezTo>
                  <a:pt x="2377" y="3634"/>
                  <a:pt x="2492" y="3429"/>
                  <a:pt x="2583" y="3201"/>
                </a:cubicBezTo>
                <a:cubicBezTo>
                  <a:pt x="2857" y="2813"/>
                  <a:pt x="3062" y="2356"/>
                  <a:pt x="3222" y="1900"/>
                </a:cubicBezTo>
                <a:cubicBezTo>
                  <a:pt x="3405" y="1466"/>
                  <a:pt x="3587" y="1032"/>
                  <a:pt x="3770" y="576"/>
                </a:cubicBezTo>
                <a:cubicBezTo>
                  <a:pt x="3878" y="267"/>
                  <a:pt x="3580" y="1"/>
                  <a:pt x="330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975" name="Google Shape;975;p33"/>
          <p:cNvGrpSpPr/>
          <p:nvPr/>
        </p:nvGrpSpPr>
        <p:grpSpPr>
          <a:xfrm>
            <a:off x="6387045" y="4488827"/>
            <a:ext cx="2433812" cy="320922"/>
            <a:chOff x="1394800" y="3522000"/>
            <a:chExt cx="1048650" cy="138275"/>
          </a:xfrm>
        </p:grpSpPr>
        <p:sp>
          <p:nvSpPr>
            <p:cNvPr id="976" name="Google Shape;976;p33"/>
            <p:cNvSpPr/>
            <p:nvPr/>
          </p:nvSpPr>
          <p:spPr>
            <a:xfrm>
              <a:off x="1394800" y="3522000"/>
              <a:ext cx="1048650" cy="125000"/>
            </a:xfrm>
            <a:custGeom>
              <a:avLst/>
              <a:gdLst/>
              <a:ahLst/>
              <a:cxnLst/>
              <a:rect l="l" t="t" r="r" b="b"/>
              <a:pathLst>
                <a:path w="41946" h="5000" extrusionOk="0">
                  <a:moveTo>
                    <a:pt x="39862" y="375"/>
                  </a:moveTo>
                  <a:cubicBezTo>
                    <a:pt x="39752" y="375"/>
                    <a:pt x="39641" y="393"/>
                    <a:pt x="39545" y="429"/>
                  </a:cubicBezTo>
                  <a:cubicBezTo>
                    <a:pt x="38422" y="860"/>
                    <a:pt x="37231" y="1220"/>
                    <a:pt x="36143" y="1737"/>
                  </a:cubicBezTo>
                  <a:cubicBezTo>
                    <a:pt x="35848" y="1880"/>
                    <a:pt x="35723" y="1951"/>
                    <a:pt x="35630" y="1951"/>
                  </a:cubicBezTo>
                  <a:cubicBezTo>
                    <a:pt x="35516" y="1951"/>
                    <a:pt x="35452" y="1837"/>
                    <a:pt x="35173" y="1598"/>
                  </a:cubicBezTo>
                  <a:cubicBezTo>
                    <a:pt x="34984" y="1431"/>
                    <a:pt x="34785" y="1277"/>
                    <a:pt x="34571" y="1141"/>
                  </a:cubicBezTo>
                  <a:lnTo>
                    <a:pt x="34571" y="1141"/>
                  </a:lnTo>
                  <a:cubicBezTo>
                    <a:pt x="34760" y="1337"/>
                    <a:pt x="34920" y="1576"/>
                    <a:pt x="35020" y="1741"/>
                  </a:cubicBezTo>
                  <a:cubicBezTo>
                    <a:pt x="35131" y="1926"/>
                    <a:pt x="35491" y="2693"/>
                    <a:pt x="35038" y="2721"/>
                  </a:cubicBezTo>
                  <a:cubicBezTo>
                    <a:pt x="34856" y="2736"/>
                    <a:pt x="34678" y="2739"/>
                    <a:pt x="34500" y="2739"/>
                  </a:cubicBezTo>
                  <a:cubicBezTo>
                    <a:pt x="34336" y="2739"/>
                    <a:pt x="34171" y="2736"/>
                    <a:pt x="34008" y="2725"/>
                  </a:cubicBezTo>
                  <a:lnTo>
                    <a:pt x="34008" y="2725"/>
                  </a:lnTo>
                  <a:cubicBezTo>
                    <a:pt x="34282" y="3003"/>
                    <a:pt x="34556" y="3274"/>
                    <a:pt x="34974" y="3420"/>
                  </a:cubicBezTo>
                  <a:cubicBezTo>
                    <a:pt x="35244" y="3516"/>
                    <a:pt x="35509" y="3559"/>
                    <a:pt x="35766" y="3559"/>
                  </a:cubicBezTo>
                  <a:cubicBezTo>
                    <a:pt x="36322" y="3559"/>
                    <a:pt x="36853" y="3370"/>
                    <a:pt x="37410" y="3164"/>
                  </a:cubicBezTo>
                  <a:cubicBezTo>
                    <a:pt x="38547" y="2736"/>
                    <a:pt x="39677" y="2290"/>
                    <a:pt x="40811" y="1851"/>
                  </a:cubicBezTo>
                  <a:cubicBezTo>
                    <a:pt x="41945" y="1416"/>
                    <a:pt x="40747" y="375"/>
                    <a:pt x="39862" y="375"/>
                  </a:cubicBezTo>
                  <a:close/>
                  <a:moveTo>
                    <a:pt x="1498" y="1719"/>
                  </a:moveTo>
                  <a:cubicBezTo>
                    <a:pt x="1242" y="1894"/>
                    <a:pt x="996" y="2076"/>
                    <a:pt x="761" y="2265"/>
                  </a:cubicBezTo>
                  <a:cubicBezTo>
                    <a:pt x="1" y="2874"/>
                    <a:pt x="1103" y="3669"/>
                    <a:pt x="1926" y="3669"/>
                  </a:cubicBezTo>
                  <a:cubicBezTo>
                    <a:pt x="2130" y="3669"/>
                    <a:pt x="2311" y="3623"/>
                    <a:pt x="2451" y="3513"/>
                  </a:cubicBezTo>
                  <a:cubicBezTo>
                    <a:pt x="2618" y="3381"/>
                    <a:pt x="2793" y="3242"/>
                    <a:pt x="2975" y="3106"/>
                  </a:cubicBezTo>
                  <a:cubicBezTo>
                    <a:pt x="2436" y="3031"/>
                    <a:pt x="1502" y="2211"/>
                    <a:pt x="1498" y="1719"/>
                  </a:cubicBezTo>
                  <a:close/>
                  <a:moveTo>
                    <a:pt x="6376" y="1"/>
                  </a:moveTo>
                  <a:cubicBezTo>
                    <a:pt x="5271" y="1"/>
                    <a:pt x="4137" y="310"/>
                    <a:pt x="3064" y="814"/>
                  </a:cubicBezTo>
                  <a:cubicBezTo>
                    <a:pt x="3998" y="475"/>
                    <a:pt x="4989" y="264"/>
                    <a:pt x="5977" y="264"/>
                  </a:cubicBezTo>
                  <a:cubicBezTo>
                    <a:pt x="6366" y="264"/>
                    <a:pt x="6755" y="297"/>
                    <a:pt x="7136" y="368"/>
                  </a:cubicBezTo>
                  <a:cubicBezTo>
                    <a:pt x="7849" y="500"/>
                    <a:pt x="8519" y="789"/>
                    <a:pt x="9090" y="1242"/>
                  </a:cubicBezTo>
                  <a:cubicBezTo>
                    <a:pt x="9771" y="1780"/>
                    <a:pt x="10310" y="2889"/>
                    <a:pt x="11236" y="3003"/>
                  </a:cubicBezTo>
                  <a:cubicBezTo>
                    <a:pt x="11843" y="3082"/>
                    <a:pt x="13137" y="4686"/>
                    <a:pt x="12449" y="4686"/>
                  </a:cubicBezTo>
                  <a:cubicBezTo>
                    <a:pt x="12428" y="4686"/>
                    <a:pt x="12403" y="4686"/>
                    <a:pt x="12378" y="4683"/>
                  </a:cubicBezTo>
                  <a:cubicBezTo>
                    <a:pt x="10777" y="4479"/>
                    <a:pt x="10120" y="3574"/>
                    <a:pt x="9033" y="2557"/>
                  </a:cubicBezTo>
                  <a:cubicBezTo>
                    <a:pt x="8787" y="2329"/>
                    <a:pt x="8501" y="2168"/>
                    <a:pt x="8191" y="2061"/>
                  </a:cubicBezTo>
                  <a:lnTo>
                    <a:pt x="8191" y="2061"/>
                  </a:lnTo>
                  <a:cubicBezTo>
                    <a:pt x="8366" y="2204"/>
                    <a:pt x="8534" y="2372"/>
                    <a:pt x="8698" y="2571"/>
                  </a:cubicBezTo>
                  <a:cubicBezTo>
                    <a:pt x="9742" y="3855"/>
                    <a:pt x="10719" y="4903"/>
                    <a:pt x="12481" y="4903"/>
                  </a:cubicBezTo>
                  <a:cubicBezTo>
                    <a:pt x="12528" y="4903"/>
                    <a:pt x="12574" y="4903"/>
                    <a:pt x="12620" y="4900"/>
                  </a:cubicBezTo>
                  <a:cubicBezTo>
                    <a:pt x="14603" y="4843"/>
                    <a:pt x="15879" y="3509"/>
                    <a:pt x="17384" y="2415"/>
                  </a:cubicBezTo>
                  <a:cubicBezTo>
                    <a:pt x="17687" y="2193"/>
                    <a:pt x="17983" y="2001"/>
                    <a:pt x="18268" y="1862"/>
                  </a:cubicBezTo>
                  <a:lnTo>
                    <a:pt x="18268" y="1862"/>
                  </a:lnTo>
                  <a:cubicBezTo>
                    <a:pt x="18140" y="1880"/>
                    <a:pt x="17997" y="1923"/>
                    <a:pt x="17826" y="2001"/>
                  </a:cubicBezTo>
                  <a:cubicBezTo>
                    <a:pt x="17259" y="2261"/>
                    <a:pt x="16703" y="2860"/>
                    <a:pt x="16157" y="3188"/>
                  </a:cubicBezTo>
                  <a:cubicBezTo>
                    <a:pt x="15630" y="3502"/>
                    <a:pt x="15081" y="3763"/>
                    <a:pt x="14521" y="4008"/>
                  </a:cubicBezTo>
                  <a:cubicBezTo>
                    <a:pt x="14381" y="4069"/>
                    <a:pt x="14125" y="4158"/>
                    <a:pt x="13914" y="4158"/>
                  </a:cubicBezTo>
                  <a:cubicBezTo>
                    <a:pt x="13740" y="4158"/>
                    <a:pt x="13593" y="4097"/>
                    <a:pt x="13565" y="3908"/>
                  </a:cubicBezTo>
                  <a:cubicBezTo>
                    <a:pt x="13501" y="3506"/>
                    <a:pt x="14389" y="3103"/>
                    <a:pt x="14663" y="2985"/>
                  </a:cubicBezTo>
                  <a:cubicBezTo>
                    <a:pt x="16246" y="2293"/>
                    <a:pt x="17441" y="703"/>
                    <a:pt x="19241" y="493"/>
                  </a:cubicBezTo>
                  <a:cubicBezTo>
                    <a:pt x="19366" y="478"/>
                    <a:pt x="19495" y="468"/>
                    <a:pt x="19623" y="468"/>
                  </a:cubicBezTo>
                  <a:cubicBezTo>
                    <a:pt x="20097" y="468"/>
                    <a:pt x="20582" y="585"/>
                    <a:pt x="20936" y="921"/>
                  </a:cubicBezTo>
                  <a:cubicBezTo>
                    <a:pt x="21221" y="1195"/>
                    <a:pt x="21278" y="1566"/>
                    <a:pt x="21535" y="1859"/>
                  </a:cubicBezTo>
                  <a:cubicBezTo>
                    <a:pt x="21848" y="2211"/>
                    <a:pt x="22233" y="2346"/>
                    <a:pt x="22672" y="2504"/>
                  </a:cubicBezTo>
                  <a:cubicBezTo>
                    <a:pt x="23003" y="2621"/>
                    <a:pt x="22255" y="3313"/>
                    <a:pt x="21563" y="3620"/>
                  </a:cubicBezTo>
                  <a:cubicBezTo>
                    <a:pt x="21749" y="3773"/>
                    <a:pt x="21945" y="3919"/>
                    <a:pt x="22159" y="4055"/>
                  </a:cubicBezTo>
                  <a:cubicBezTo>
                    <a:pt x="23121" y="4661"/>
                    <a:pt x="24266" y="4986"/>
                    <a:pt x="25407" y="4999"/>
                  </a:cubicBezTo>
                  <a:cubicBezTo>
                    <a:pt x="24968" y="4464"/>
                    <a:pt x="24783" y="3694"/>
                    <a:pt x="25393" y="3541"/>
                  </a:cubicBezTo>
                  <a:cubicBezTo>
                    <a:pt x="26395" y="3288"/>
                    <a:pt x="27272" y="2835"/>
                    <a:pt x="28034" y="2137"/>
                  </a:cubicBezTo>
                  <a:cubicBezTo>
                    <a:pt x="28666" y="1555"/>
                    <a:pt x="29183" y="960"/>
                    <a:pt x="30024" y="689"/>
                  </a:cubicBezTo>
                  <a:cubicBezTo>
                    <a:pt x="30085" y="671"/>
                    <a:pt x="30146" y="664"/>
                    <a:pt x="30206" y="664"/>
                  </a:cubicBezTo>
                  <a:cubicBezTo>
                    <a:pt x="30723" y="664"/>
                    <a:pt x="31291" y="1302"/>
                    <a:pt x="31433" y="1865"/>
                  </a:cubicBezTo>
                  <a:cubicBezTo>
                    <a:pt x="31647" y="1812"/>
                    <a:pt x="31864" y="1787"/>
                    <a:pt x="32082" y="1787"/>
                  </a:cubicBezTo>
                  <a:lnTo>
                    <a:pt x="32193" y="1787"/>
                  </a:lnTo>
                  <a:cubicBezTo>
                    <a:pt x="32175" y="1762"/>
                    <a:pt x="32160" y="1737"/>
                    <a:pt x="32142" y="1712"/>
                  </a:cubicBezTo>
                  <a:cubicBezTo>
                    <a:pt x="32071" y="1591"/>
                    <a:pt x="31697" y="725"/>
                    <a:pt x="32078" y="725"/>
                  </a:cubicBezTo>
                  <a:cubicBezTo>
                    <a:pt x="32093" y="725"/>
                    <a:pt x="32111" y="725"/>
                    <a:pt x="32125" y="728"/>
                  </a:cubicBezTo>
                  <a:cubicBezTo>
                    <a:pt x="32545" y="792"/>
                    <a:pt x="32963" y="824"/>
                    <a:pt x="33380" y="824"/>
                  </a:cubicBezTo>
                  <a:cubicBezTo>
                    <a:pt x="33559" y="824"/>
                    <a:pt x="33740" y="817"/>
                    <a:pt x="33918" y="806"/>
                  </a:cubicBezTo>
                  <a:lnTo>
                    <a:pt x="33947" y="806"/>
                  </a:lnTo>
                  <a:cubicBezTo>
                    <a:pt x="33195" y="457"/>
                    <a:pt x="32356" y="271"/>
                    <a:pt x="31522" y="271"/>
                  </a:cubicBezTo>
                  <a:cubicBezTo>
                    <a:pt x="30919" y="271"/>
                    <a:pt x="30320" y="368"/>
                    <a:pt x="29754" y="575"/>
                  </a:cubicBezTo>
                  <a:cubicBezTo>
                    <a:pt x="27928" y="1242"/>
                    <a:pt x="27186" y="3406"/>
                    <a:pt x="25090" y="3491"/>
                  </a:cubicBezTo>
                  <a:cubicBezTo>
                    <a:pt x="25044" y="3495"/>
                    <a:pt x="24996" y="3495"/>
                    <a:pt x="24950" y="3495"/>
                  </a:cubicBezTo>
                  <a:cubicBezTo>
                    <a:pt x="22857" y="3495"/>
                    <a:pt x="22544" y="1462"/>
                    <a:pt x="20967" y="542"/>
                  </a:cubicBezTo>
                  <a:cubicBezTo>
                    <a:pt x="20340" y="175"/>
                    <a:pt x="19641" y="11"/>
                    <a:pt x="18938" y="11"/>
                  </a:cubicBezTo>
                  <a:cubicBezTo>
                    <a:pt x="18072" y="11"/>
                    <a:pt x="17202" y="257"/>
                    <a:pt x="16446" y="671"/>
                  </a:cubicBezTo>
                  <a:cubicBezTo>
                    <a:pt x="15515" y="1177"/>
                    <a:pt x="14781" y="1966"/>
                    <a:pt x="13918" y="2568"/>
                  </a:cubicBezTo>
                  <a:cubicBezTo>
                    <a:pt x="13369" y="2950"/>
                    <a:pt x="12941" y="3224"/>
                    <a:pt x="12352" y="3224"/>
                  </a:cubicBezTo>
                  <a:cubicBezTo>
                    <a:pt x="12210" y="3224"/>
                    <a:pt x="12057" y="3210"/>
                    <a:pt x="11889" y="3174"/>
                  </a:cubicBezTo>
                  <a:cubicBezTo>
                    <a:pt x="11090" y="3003"/>
                    <a:pt x="11012" y="2667"/>
                    <a:pt x="10534" y="2061"/>
                  </a:cubicBezTo>
                  <a:cubicBezTo>
                    <a:pt x="9365" y="589"/>
                    <a:pt x="7899" y="1"/>
                    <a:pt x="6376" y="1"/>
                  </a:cubicBezTo>
                  <a:close/>
                </a:path>
              </a:pathLst>
            </a:custGeom>
            <a:solidFill>
              <a:schemeClr val="accent4"/>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7" name="Google Shape;977;p33"/>
            <p:cNvSpPr/>
            <p:nvPr/>
          </p:nvSpPr>
          <p:spPr>
            <a:xfrm>
              <a:off x="1432150" y="3542325"/>
              <a:ext cx="167450" cy="57425"/>
            </a:xfrm>
            <a:custGeom>
              <a:avLst/>
              <a:gdLst/>
              <a:ahLst/>
              <a:cxnLst/>
              <a:rect l="l" t="t" r="r" b="b"/>
              <a:pathLst>
                <a:path w="6698" h="2297" extrusionOk="0">
                  <a:moveTo>
                    <a:pt x="1570" y="1"/>
                  </a:moveTo>
                  <a:lnTo>
                    <a:pt x="1570" y="1"/>
                  </a:lnTo>
                  <a:cubicBezTo>
                    <a:pt x="1278" y="108"/>
                    <a:pt x="989" y="228"/>
                    <a:pt x="707" y="361"/>
                  </a:cubicBezTo>
                  <a:cubicBezTo>
                    <a:pt x="682" y="368"/>
                    <a:pt x="657" y="378"/>
                    <a:pt x="636" y="393"/>
                  </a:cubicBezTo>
                  <a:cubicBezTo>
                    <a:pt x="482" y="468"/>
                    <a:pt x="329" y="542"/>
                    <a:pt x="176" y="625"/>
                  </a:cubicBezTo>
                  <a:cubicBezTo>
                    <a:pt x="54" y="689"/>
                    <a:pt x="1" y="789"/>
                    <a:pt x="4" y="906"/>
                  </a:cubicBezTo>
                  <a:cubicBezTo>
                    <a:pt x="500" y="564"/>
                    <a:pt x="1028" y="257"/>
                    <a:pt x="1570" y="1"/>
                  </a:cubicBezTo>
                  <a:close/>
                  <a:moveTo>
                    <a:pt x="5093" y="685"/>
                  </a:moveTo>
                  <a:cubicBezTo>
                    <a:pt x="3862" y="685"/>
                    <a:pt x="2557" y="1480"/>
                    <a:pt x="1481" y="2293"/>
                  </a:cubicBezTo>
                  <a:cubicBezTo>
                    <a:pt x="1505" y="2297"/>
                    <a:pt x="1530" y="2297"/>
                    <a:pt x="1556" y="2297"/>
                  </a:cubicBezTo>
                  <a:cubicBezTo>
                    <a:pt x="1588" y="2297"/>
                    <a:pt x="1616" y="2293"/>
                    <a:pt x="1645" y="2286"/>
                  </a:cubicBezTo>
                  <a:cubicBezTo>
                    <a:pt x="1984" y="2204"/>
                    <a:pt x="2009" y="2186"/>
                    <a:pt x="2254" y="1983"/>
                  </a:cubicBezTo>
                  <a:cubicBezTo>
                    <a:pt x="3232" y="1530"/>
                    <a:pt x="4497" y="1092"/>
                    <a:pt x="5631" y="1092"/>
                  </a:cubicBezTo>
                  <a:cubicBezTo>
                    <a:pt x="6006" y="1092"/>
                    <a:pt x="6365" y="1138"/>
                    <a:pt x="6697" y="1248"/>
                  </a:cubicBezTo>
                  <a:cubicBezTo>
                    <a:pt x="6199" y="849"/>
                    <a:pt x="5653" y="685"/>
                    <a:pt x="5093" y="685"/>
                  </a:cubicBezTo>
                  <a:close/>
                </a:path>
              </a:pathLst>
            </a:custGeom>
            <a:solidFill>
              <a:schemeClr val="accent4"/>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8" name="Google Shape;978;p33"/>
            <p:cNvSpPr/>
            <p:nvPr/>
          </p:nvSpPr>
          <p:spPr>
            <a:xfrm>
              <a:off x="1432250" y="3528600"/>
              <a:ext cx="291000" cy="110575"/>
            </a:xfrm>
            <a:custGeom>
              <a:avLst/>
              <a:gdLst/>
              <a:ahLst/>
              <a:cxnLst/>
              <a:rect l="l" t="t" r="r" b="b"/>
              <a:pathLst>
                <a:path w="11640" h="4423" extrusionOk="0">
                  <a:moveTo>
                    <a:pt x="4479" y="0"/>
                  </a:moveTo>
                  <a:cubicBezTo>
                    <a:pt x="3491" y="0"/>
                    <a:pt x="2500" y="211"/>
                    <a:pt x="1566" y="550"/>
                  </a:cubicBezTo>
                  <a:cubicBezTo>
                    <a:pt x="1024" y="806"/>
                    <a:pt x="496" y="1113"/>
                    <a:pt x="0" y="1455"/>
                  </a:cubicBezTo>
                  <a:cubicBezTo>
                    <a:pt x="4" y="1947"/>
                    <a:pt x="938" y="2767"/>
                    <a:pt x="1477" y="2842"/>
                  </a:cubicBezTo>
                  <a:cubicBezTo>
                    <a:pt x="2553" y="2029"/>
                    <a:pt x="3858" y="1234"/>
                    <a:pt x="5089" y="1234"/>
                  </a:cubicBezTo>
                  <a:cubicBezTo>
                    <a:pt x="5649" y="1234"/>
                    <a:pt x="6195" y="1398"/>
                    <a:pt x="6693" y="1797"/>
                  </a:cubicBezTo>
                  <a:cubicBezTo>
                    <a:pt x="7003" y="1904"/>
                    <a:pt x="7289" y="2065"/>
                    <a:pt x="7535" y="2293"/>
                  </a:cubicBezTo>
                  <a:cubicBezTo>
                    <a:pt x="8622" y="3310"/>
                    <a:pt x="9279" y="4215"/>
                    <a:pt x="10880" y="4419"/>
                  </a:cubicBezTo>
                  <a:cubicBezTo>
                    <a:pt x="10905" y="4422"/>
                    <a:pt x="10930" y="4422"/>
                    <a:pt x="10951" y="4422"/>
                  </a:cubicBezTo>
                  <a:cubicBezTo>
                    <a:pt x="11639" y="4422"/>
                    <a:pt x="10345" y="2818"/>
                    <a:pt x="9738" y="2739"/>
                  </a:cubicBezTo>
                  <a:cubicBezTo>
                    <a:pt x="8812" y="2625"/>
                    <a:pt x="8273" y="1516"/>
                    <a:pt x="7592" y="978"/>
                  </a:cubicBezTo>
                  <a:cubicBezTo>
                    <a:pt x="7021" y="525"/>
                    <a:pt x="6351" y="236"/>
                    <a:pt x="5638" y="104"/>
                  </a:cubicBezTo>
                  <a:cubicBezTo>
                    <a:pt x="5257" y="33"/>
                    <a:pt x="4868" y="0"/>
                    <a:pt x="4479" y="0"/>
                  </a:cubicBezTo>
                  <a:close/>
                </a:path>
              </a:pathLst>
            </a:custGeom>
            <a:solidFill>
              <a:schemeClr val="accent4"/>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9" name="Google Shape;979;p33"/>
            <p:cNvSpPr/>
            <p:nvPr/>
          </p:nvSpPr>
          <p:spPr>
            <a:xfrm>
              <a:off x="1851500" y="3562750"/>
              <a:ext cx="82400" cy="53425"/>
            </a:xfrm>
            <a:custGeom>
              <a:avLst/>
              <a:gdLst/>
              <a:ahLst/>
              <a:cxnLst/>
              <a:rect l="l" t="t" r="r" b="b"/>
              <a:pathLst>
                <a:path w="3296" h="2137" extrusionOk="0">
                  <a:moveTo>
                    <a:pt x="881" y="0"/>
                  </a:moveTo>
                  <a:cubicBezTo>
                    <a:pt x="596" y="0"/>
                    <a:pt x="300" y="86"/>
                    <a:pt x="0" y="232"/>
                  </a:cubicBezTo>
                  <a:cubicBezTo>
                    <a:pt x="36" y="229"/>
                    <a:pt x="68" y="224"/>
                    <a:pt x="104" y="224"/>
                  </a:cubicBezTo>
                  <a:cubicBezTo>
                    <a:pt x="667" y="224"/>
                    <a:pt x="817" y="852"/>
                    <a:pt x="1259" y="1369"/>
                  </a:cubicBezTo>
                  <a:cubicBezTo>
                    <a:pt x="1594" y="1758"/>
                    <a:pt x="2097" y="1940"/>
                    <a:pt x="2564" y="2107"/>
                  </a:cubicBezTo>
                  <a:cubicBezTo>
                    <a:pt x="2614" y="2125"/>
                    <a:pt x="2671" y="2136"/>
                    <a:pt x="2735" y="2136"/>
                  </a:cubicBezTo>
                  <a:cubicBezTo>
                    <a:pt x="2899" y="2136"/>
                    <a:pt x="3096" y="2079"/>
                    <a:pt x="3295" y="1990"/>
                  </a:cubicBezTo>
                  <a:cubicBezTo>
                    <a:pt x="2920" y="1669"/>
                    <a:pt x="2599" y="1302"/>
                    <a:pt x="2293" y="881"/>
                  </a:cubicBezTo>
                  <a:cubicBezTo>
                    <a:pt x="1833" y="250"/>
                    <a:pt x="1366" y="0"/>
                    <a:pt x="881" y="0"/>
                  </a:cubicBezTo>
                  <a:close/>
                </a:path>
              </a:pathLst>
            </a:custGeom>
            <a:solidFill>
              <a:schemeClr val="accent4"/>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0" name="Google Shape;980;p33"/>
            <p:cNvSpPr/>
            <p:nvPr/>
          </p:nvSpPr>
          <p:spPr>
            <a:xfrm>
              <a:off x="1732300" y="3533675"/>
              <a:ext cx="237600" cy="92300"/>
            </a:xfrm>
            <a:custGeom>
              <a:avLst/>
              <a:gdLst/>
              <a:ahLst/>
              <a:cxnLst/>
              <a:rect l="l" t="t" r="r" b="b"/>
              <a:pathLst>
                <a:path w="9504" h="3692" extrusionOk="0">
                  <a:moveTo>
                    <a:pt x="6123" y="1"/>
                  </a:moveTo>
                  <a:cubicBezTo>
                    <a:pt x="5995" y="1"/>
                    <a:pt x="5866" y="11"/>
                    <a:pt x="5741" y="26"/>
                  </a:cubicBezTo>
                  <a:cubicBezTo>
                    <a:pt x="3941" y="236"/>
                    <a:pt x="2746" y="1826"/>
                    <a:pt x="1163" y="2518"/>
                  </a:cubicBezTo>
                  <a:cubicBezTo>
                    <a:pt x="889" y="2636"/>
                    <a:pt x="1" y="3039"/>
                    <a:pt x="65" y="3441"/>
                  </a:cubicBezTo>
                  <a:cubicBezTo>
                    <a:pt x="93" y="3630"/>
                    <a:pt x="240" y="3691"/>
                    <a:pt x="414" y="3691"/>
                  </a:cubicBezTo>
                  <a:cubicBezTo>
                    <a:pt x="625" y="3691"/>
                    <a:pt x="881" y="3602"/>
                    <a:pt x="1021" y="3541"/>
                  </a:cubicBezTo>
                  <a:cubicBezTo>
                    <a:pt x="1581" y="3296"/>
                    <a:pt x="2130" y="3035"/>
                    <a:pt x="2657" y="2721"/>
                  </a:cubicBezTo>
                  <a:cubicBezTo>
                    <a:pt x="3203" y="2393"/>
                    <a:pt x="3759" y="1794"/>
                    <a:pt x="4326" y="1534"/>
                  </a:cubicBezTo>
                  <a:cubicBezTo>
                    <a:pt x="4497" y="1456"/>
                    <a:pt x="4640" y="1413"/>
                    <a:pt x="4768" y="1395"/>
                  </a:cubicBezTo>
                  <a:cubicBezTo>
                    <a:pt x="5068" y="1249"/>
                    <a:pt x="5364" y="1163"/>
                    <a:pt x="5649" y="1163"/>
                  </a:cubicBezTo>
                  <a:cubicBezTo>
                    <a:pt x="6134" y="1163"/>
                    <a:pt x="6601" y="1413"/>
                    <a:pt x="7061" y="2044"/>
                  </a:cubicBezTo>
                  <a:cubicBezTo>
                    <a:pt x="7367" y="2465"/>
                    <a:pt x="7688" y="2832"/>
                    <a:pt x="8063" y="3153"/>
                  </a:cubicBezTo>
                  <a:cubicBezTo>
                    <a:pt x="8755" y="2846"/>
                    <a:pt x="9503" y="2154"/>
                    <a:pt x="9172" y="2037"/>
                  </a:cubicBezTo>
                  <a:cubicBezTo>
                    <a:pt x="8733" y="1879"/>
                    <a:pt x="8348" y="1744"/>
                    <a:pt x="8035" y="1392"/>
                  </a:cubicBezTo>
                  <a:cubicBezTo>
                    <a:pt x="7778" y="1099"/>
                    <a:pt x="7721" y="728"/>
                    <a:pt x="7436" y="454"/>
                  </a:cubicBezTo>
                  <a:cubicBezTo>
                    <a:pt x="7082" y="118"/>
                    <a:pt x="6597" y="1"/>
                    <a:pt x="6123" y="1"/>
                  </a:cubicBezTo>
                  <a:close/>
                </a:path>
              </a:pathLst>
            </a:custGeom>
            <a:solidFill>
              <a:schemeClr val="accent4"/>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1" name="Google Shape;981;p33"/>
            <p:cNvSpPr/>
            <p:nvPr/>
          </p:nvSpPr>
          <p:spPr>
            <a:xfrm>
              <a:off x="2029975" y="3568625"/>
              <a:ext cx="152875" cy="91650"/>
            </a:xfrm>
            <a:custGeom>
              <a:avLst/>
              <a:gdLst/>
              <a:ahLst/>
              <a:cxnLst/>
              <a:rect l="l" t="t" r="r" b="b"/>
              <a:pathLst>
                <a:path w="6115" h="3666" extrusionOk="0">
                  <a:moveTo>
                    <a:pt x="6026" y="0"/>
                  </a:moveTo>
                  <a:lnTo>
                    <a:pt x="6026" y="0"/>
                  </a:lnTo>
                  <a:cubicBezTo>
                    <a:pt x="5730" y="79"/>
                    <a:pt x="5441" y="203"/>
                    <a:pt x="5185" y="374"/>
                  </a:cubicBezTo>
                  <a:cubicBezTo>
                    <a:pt x="4329" y="942"/>
                    <a:pt x="3812" y="1880"/>
                    <a:pt x="2920" y="2415"/>
                  </a:cubicBezTo>
                  <a:cubicBezTo>
                    <a:pt x="2346" y="2757"/>
                    <a:pt x="1701" y="2956"/>
                    <a:pt x="1049" y="3060"/>
                  </a:cubicBezTo>
                  <a:cubicBezTo>
                    <a:pt x="731" y="3110"/>
                    <a:pt x="410" y="3134"/>
                    <a:pt x="89" y="3134"/>
                  </a:cubicBezTo>
                  <a:lnTo>
                    <a:pt x="0" y="3134"/>
                  </a:lnTo>
                  <a:cubicBezTo>
                    <a:pt x="249" y="3438"/>
                    <a:pt x="581" y="3666"/>
                    <a:pt x="895" y="3666"/>
                  </a:cubicBezTo>
                  <a:cubicBezTo>
                    <a:pt x="945" y="3666"/>
                    <a:pt x="995" y="3659"/>
                    <a:pt x="1041" y="3648"/>
                  </a:cubicBezTo>
                  <a:cubicBezTo>
                    <a:pt x="1954" y="3417"/>
                    <a:pt x="2835" y="3027"/>
                    <a:pt x="3583" y="2454"/>
                  </a:cubicBezTo>
                  <a:cubicBezTo>
                    <a:pt x="4283" y="1919"/>
                    <a:pt x="4814" y="1074"/>
                    <a:pt x="5677" y="795"/>
                  </a:cubicBezTo>
                  <a:cubicBezTo>
                    <a:pt x="6037" y="678"/>
                    <a:pt x="6115" y="357"/>
                    <a:pt x="6026" y="0"/>
                  </a:cubicBezTo>
                  <a:close/>
                </a:path>
              </a:pathLst>
            </a:custGeom>
            <a:solidFill>
              <a:schemeClr val="accent4"/>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2" name="Google Shape;982;p33"/>
            <p:cNvSpPr/>
            <p:nvPr/>
          </p:nvSpPr>
          <p:spPr>
            <a:xfrm>
              <a:off x="2014350" y="3538575"/>
              <a:ext cx="166275" cy="108425"/>
            </a:xfrm>
            <a:custGeom>
              <a:avLst/>
              <a:gdLst/>
              <a:ahLst/>
              <a:cxnLst/>
              <a:rect l="l" t="t" r="r" b="b"/>
              <a:pathLst>
                <a:path w="6651" h="4337" extrusionOk="0">
                  <a:moveTo>
                    <a:pt x="5424" y="1"/>
                  </a:moveTo>
                  <a:cubicBezTo>
                    <a:pt x="5364" y="1"/>
                    <a:pt x="5303" y="8"/>
                    <a:pt x="5242" y="26"/>
                  </a:cubicBezTo>
                  <a:cubicBezTo>
                    <a:pt x="4401" y="297"/>
                    <a:pt x="3884" y="892"/>
                    <a:pt x="3252" y="1474"/>
                  </a:cubicBezTo>
                  <a:cubicBezTo>
                    <a:pt x="2490" y="2172"/>
                    <a:pt x="1613" y="2625"/>
                    <a:pt x="611" y="2878"/>
                  </a:cubicBezTo>
                  <a:cubicBezTo>
                    <a:pt x="1" y="3031"/>
                    <a:pt x="186" y="3801"/>
                    <a:pt x="625" y="4336"/>
                  </a:cubicBezTo>
                  <a:lnTo>
                    <a:pt x="714" y="4336"/>
                  </a:lnTo>
                  <a:cubicBezTo>
                    <a:pt x="1035" y="4336"/>
                    <a:pt x="1356" y="4312"/>
                    <a:pt x="1674" y="4262"/>
                  </a:cubicBezTo>
                  <a:cubicBezTo>
                    <a:pt x="2326" y="4158"/>
                    <a:pt x="2971" y="3959"/>
                    <a:pt x="3545" y="3617"/>
                  </a:cubicBezTo>
                  <a:cubicBezTo>
                    <a:pt x="4437" y="3082"/>
                    <a:pt x="4954" y="2144"/>
                    <a:pt x="5810" y="1576"/>
                  </a:cubicBezTo>
                  <a:cubicBezTo>
                    <a:pt x="6066" y="1405"/>
                    <a:pt x="6355" y="1281"/>
                    <a:pt x="6651" y="1202"/>
                  </a:cubicBezTo>
                  <a:cubicBezTo>
                    <a:pt x="6509" y="639"/>
                    <a:pt x="5941" y="1"/>
                    <a:pt x="5424" y="1"/>
                  </a:cubicBezTo>
                  <a:close/>
                </a:path>
              </a:pathLst>
            </a:custGeom>
            <a:solidFill>
              <a:schemeClr val="accent4"/>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3" name="Google Shape;983;p33"/>
            <p:cNvSpPr/>
            <p:nvPr/>
          </p:nvSpPr>
          <p:spPr>
            <a:xfrm>
              <a:off x="2199600" y="3542125"/>
              <a:ext cx="59475" cy="48000"/>
            </a:xfrm>
            <a:custGeom>
              <a:avLst/>
              <a:gdLst/>
              <a:ahLst/>
              <a:cxnLst/>
              <a:rect l="l" t="t" r="r" b="b"/>
              <a:pathLst>
                <a:path w="2379" h="1920" extrusionOk="0">
                  <a:moveTo>
                    <a:pt x="1755" y="1"/>
                  </a:moveTo>
                  <a:cubicBezTo>
                    <a:pt x="1897" y="65"/>
                    <a:pt x="2033" y="137"/>
                    <a:pt x="2168" y="212"/>
                  </a:cubicBezTo>
                  <a:cubicBezTo>
                    <a:pt x="2239" y="251"/>
                    <a:pt x="2308" y="294"/>
                    <a:pt x="2379" y="336"/>
                  </a:cubicBezTo>
                  <a:cubicBezTo>
                    <a:pt x="2193" y="147"/>
                    <a:pt x="1979" y="1"/>
                    <a:pt x="1759" y="1"/>
                  </a:cubicBezTo>
                  <a:close/>
                  <a:moveTo>
                    <a:pt x="1" y="982"/>
                  </a:moveTo>
                  <a:cubicBezTo>
                    <a:pt x="243" y="1367"/>
                    <a:pt x="589" y="1770"/>
                    <a:pt x="1052" y="1838"/>
                  </a:cubicBezTo>
                  <a:cubicBezTo>
                    <a:pt x="1306" y="1877"/>
                    <a:pt x="1559" y="1905"/>
                    <a:pt x="1816" y="1920"/>
                  </a:cubicBezTo>
                  <a:cubicBezTo>
                    <a:pt x="1640" y="1745"/>
                    <a:pt x="1466" y="1567"/>
                    <a:pt x="1252" y="1413"/>
                  </a:cubicBezTo>
                  <a:cubicBezTo>
                    <a:pt x="878" y="1139"/>
                    <a:pt x="442" y="1003"/>
                    <a:pt x="1" y="982"/>
                  </a:cubicBezTo>
                  <a:close/>
                </a:path>
              </a:pathLst>
            </a:custGeom>
            <a:solidFill>
              <a:schemeClr val="accent4"/>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4" name="Google Shape;984;p33"/>
            <p:cNvSpPr/>
            <p:nvPr/>
          </p:nvSpPr>
          <p:spPr>
            <a:xfrm>
              <a:off x="2187225" y="3540100"/>
              <a:ext cx="94850" cy="50400"/>
            </a:xfrm>
            <a:custGeom>
              <a:avLst/>
              <a:gdLst/>
              <a:ahLst/>
              <a:cxnLst/>
              <a:rect l="l" t="t" r="r" b="b"/>
              <a:pathLst>
                <a:path w="3794" h="2016" extrusionOk="0">
                  <a:moveTo>
                    <a:pt x="381" y="1"/>
                  </a:moveTo>
                  <a:cubicBezTo>
                    <a:pt x="0" y="1"/>
                    <a:pt x="374" y="867"/>
                    <a:pt x="445" y="988"/>
                  </a:cubicBezTo>
                  <a:cubicBezTo>
                    <a:pt x="463" y="1013"/>
                    <a:pt x="478" y="1038"/>
                    <a:pt x="496" y="1063"/>
                  </a:cubicBezTo>
                  <a:cubicBezTo>
                    <a:pt x="937" y="1084"/>
                    <a:pt x="1373" y="1220"/>
                    <a:pt x="1747" y="1494"/>
                  </a:cubicBezTo>
                  <a:cubicBezTo>
                    <a:pt x="1961" y="1648"/>
                    <a:pt x="2135" y="1826"/>
                    <a:pt x="2311" y="2001"/>
                  </a:cubicBezTo>
                  <a:cubicBezTo>
                    <a:pt x="2474" y="2012"/>
                    <a:pt x="2639" y="2015"/>
                    <a:pt x="2803" y="2015"/>
                  </a:cubicBezTo>
                  <a:cubicBezTo>
                    <a:pt x="2981" y="2015"/>
                    <a:pt x="3159" y="2012"/>
                    <a:pt x="3341" y="1997"/>
                  </a:cubicBezTo>
                  <a:cubicBezTo>
                    <a:pt x="3794" y="1969"/>
                    <a:pt x="3434" y="1202"/>
                    <a:pt x="3323" y="1017"/>
                  </a:cubicBezTo>
                  <a:cubicBezTo>
                    <a:pt x="3223" y="852"/>
                    <a:pt x="3063" y="613"/>
                    <a:pt x="2874" y="417"/>
                  </a:cubicBezTo>
                  <a:cubicBezTo>
                    <a:pt x="2803" y="375"/>
                    <a:pt x="2734" y="332"/>
                    <a:pt x="2663" y="293"/>
                  </a:cubicBezTo>
                  <a:cubicBezTo>
                    <a:pt x="2528" y="218"/>
                    <a:pt x="2392" y="146"/>
                    <a:pt x="2250" y="82"/>
                  </a:cubicBezTo>
                  <a:lnTo>
                    <a:pt x="2221" y="82"/>
                  </a:lnTo>
                  <a:cubicBezTo>
                    <a:pt x="2043" y="93"/>
                    <a:pt x="1862" y="100"/>
                    <a:pt x="1683" y="100"/>
                  </a:cubicBezTo>
                  <a:cubicBezTo>
                    <a:pt x="1266" y="100"/>
                    <a:pt x="848" y="68"/>
                    <a:pt x="428" y="4"/>
                  </a:cubicBezTo>
                  <a:cubicBezTo>
                    <a:pt x="414" y="1"/>
                    <a:pt x="396" y="1"/>
                    <a:pt x="381" y="1"/>
                  </a:cubicBezTo>
                  <a:close/>
                </a:path>
              </a:pathLst>
            </a:custGeom>
            <a:solidFill>
              <a:schemeClr val="accent4"/>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8" name="Google Shape;954;p33">
            <a:extLst>
              <a:ext uri="{FF2B5EF4-FFF2-40B4-BE49-F238E27FC236}">
                <a16:creationId xmlns:a16="http://schemas.microsoft.com/office/drawing/2014/main" id="{DED18729-D285-41B2-7AA7-B185FC1BAB9C}"/>
              </a:ext>
            </a:extLst>
          </p:cNvPr>
          <p:cNvSpPr txBox="1"/>
          <p:nvPr/>
        </p:nvSpPr>
        <p:spPr>
          <a:xfrm rot="1353752">
            <a:off x="5014470" y="763862"/>
            <a:ext cx="3594368" cy="707604"/>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3000" b="1">
                <a:solidFill>
                  <a:schemeClr val="dk1"/>
                </a:solidFill>
                <a:latin typeface="Itim"/>
                <a:ea typeface="Itim"/>
                <a:cs typeface="Itim"/>
                <a:sym typeface="Itim"/>
              </a:rPr>
              <a:t>Rekenprobleem</a:t>
            </a:r>
            <a:endParaRPr sz="3000" b="1">
              <a:solidFill>
                <a:schemeClr val="dk1"/>
              </a:solidFill>
              <a:latin typeface="Itim"/>
              <a:ea typeface="Itim"/>
              <a:cs typeface="Itim"/>
              <a:sym typeface="Itim"/>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848"/>
        <p:cNvGrpSpPr/>
        <p:nvPr/>
      </p:nvGrpSpPr>
      <p:grpSpPr>
        <a:xfrm>
          <a:off x="0" y="0"/>
          <a:ext cx="0" cy="0"/>
          <a:chOff x="0" y="0"/>
          <a:chExt cx="0" cy="0"/>
        </a:xfrm>
      </p:grpSpPr>
      <p:sp>
        <p:nvSpPr>
          <p:cNvPr id="850" name="Google Shape;850;p31"/>
          <p:cNvSpPr txBox="1">
            <a:spLocks noGrp="1"/>
          </p:cNvSpPr>
          <p:nvPr>
            <p:ph type="subTitle" idx="5"/>
          </p:nvPr>
        </p:nvSpPr>
        <p:spPr>
          <a:xfrm>
            <a:off x="495950" y="895874"/>
            <a:ext cx="3374671" cy="1501214"/>
          </a:xfrm>
          <a:prstGeom prst="rect">
            <a:avLst/>
          </a:prstGeom>
        </p:spPr>
        <p:txBody>
          <a:bodyPr spcFirstLastPara="1" wrap="square" lIns="0" tIns="0" rIns="0" bIns="0" anchor="t" anchorCtr="0">
            <a:noAutofit/>
          </a:bodyPr>
          <a:lstStyle/>
          <a:p>
            <a:pPr marL="0" indent="0"/>
            <a:r>
              <a:rPr lang="en"/>
              <a:t>Onvermogen om eerder aangeleerde rekenkennis uit het geheugen op te roepen.</a:t>
            </a:r>
            <a:br>
              <a:rPr lang="en"/>
            </a:br>
            <a:br>
              <a:rPr lang="en"/>
            </a:br>
            <a:r>
              <a:rPr lang="en">
                <a:solidFill>
                  <a:srgbClr val="FF0000"/>
                </a:solidFill>
              </a:rPr>
              <a:t>Zorg </a:t>
            </a:r>
            <a:r>
              <a:rPr lang="en" err="1">
                <a:solidFill>
                  <a:srgbClr val="FF0000"/>
                </a:solidFill>
              </a:rPr>
              <a:t>voor</a:t>
            </a:r>
            <a:r>
              <a:rPr lang="en">
                <a:solidFill>
                  <a:srgbClr val="FF0000"/>
                </a:solidFill>
              </a:rPr>
              <a:t> </a:t>
            </a:r>
            <a:r>
              <a:rPr lang="en" err="1">
                <a:solidFill>
                  <a:srgbClr val="FF0000"/>
                </a:solidFill>
              </a:rPr>
              <a:t>korte</a:t>
            </a:r>
            <a:r>
              <a:rPr lang="en">
                <a:solidFill>
                  <a:srgbClr val="FF0000"/>
                </a:solidFill>
              </a:rPr>
              <a:t> </a:t>
            </a:r>
            <a:r>
              <a:rPr lang="en" err="1">
                <a:solidFill>
                  <a:srgbClr val="FF0000"/>
                </a:solidFill>
              </a:rPr>
              <a:t>opdrachten</a:t>
            </a:r>
            <a:r>
              <a:rPr lang="en">
                <a:solidFill>
                  <a:srgbClr val="FF0000"/>
                </a:solidFill>
              </a:rPr>
              <a:t>, </a:t>
            </a:r>
            <a:r>
              <a:rPr lang="en" err="1">
                <a:solidFill>
                  <a:srgbClr val="FF0000"/>
                </a:solidFill>
              </a:rPr>
              <a:t>geen</a:t>
            </a:r>
            <a:r>
              <a:rPr lang="en">
                <a:solidFill>
                  <a:srgbClr val="FF0000"/>
                </a:solidFill>
              </a:rPr>
              <a:t> </a:t>
            </a:r>
            <a:r>
              <a:rPr lang="en" err="1">
                <a:solidFill>
                  <a:srgbClr val="FF0000"/>
                </a:solidFill>
              </a:rPr>
              <a:t>grote</a:t>
            </a:r>
            <a:r>
              <a:rPr lang="en">
                <a:solidFill>
                  <a:srgbClr val="FF0000"/>
                </a:solidFill>
              </a:rPr>
              <a:t> </a:t>
            </a:r>
            <a:r>
              <a:rPr lang="en" err="1">
                <a:solidFill>
                  <a:srgbClr val="FF0000"/>
                </a:solidFill>
              </a:rPr>
              <a:t>aanspraak</a:t>
            </a:r>
            <a:r>
              <a:rPr lang="en">
                <a:solidFill>
                  <a:srgbClr val="FF0000"/>
                </a:solidFill>
              </a:rPr>
              <a:t> </a:t>
            </a:r>
            <a:r>
              <a:rPr lang="en" err="1">
                <a:solidFill>
                  <a:srgbClr val="FF0000"/>
                </a:solidFill>
              </a:rPr>
              <a:t>doen</a:t>
            </a:r>
            <a:r>
              <a:rPr lang="en">
                <a:solidFill>
                  <a:srgbClr val="FF0000"/>
                </a:solidFill>
              </a:rPr>
              <a:t> op het geheugen.</a:t>
            </a:r>
            <a:br>
              <a:rPr lang="en"/>
            </a:br>
            <a:endParaRPr/>
          </a:p>
        </p:txBody>
      </p:sp>
      <p:sp>
        <p:nvSpPr>
          <p:cNvPr id="854" name="Google Shape;854;p31"/>
          <p:cNvSpPr txBox="1">
            <a:spLocks noGrp="1"/>
          </p:cNvSpPr>
          <p:nvPr>
            <p:ph type="subTitle" idx="6"/>
          </p:nvPr>
        </p:nvSpPr>
        <p:spPr>
          <a:xfrm>
            <a:off x="5356215" y="912092"/>
            <a:ext cx="3374671" cy="572700"/>
          </a:xfrm>
          <a:prstGeom prst="rect">
            <a:avLst/>
          </a:prstGeom>
        </p:spPr>
        <p:txBody>
          <a:bodyPr spcFirstLastPara="1" wrap="square" lIns="0" tIns="0" rIns="0" bIns="0" anchor="t" anchorCtr="0">
            <a:noAutofit/>
          </a:bodyPr>
          <a:lstStyle/>
          <a:p>
            <a:pPr marL="0" lvl="0" indent="0" rtl="0">
              <a:spcBef>
                <a:spcPts val="0"/>
              </a:spcBef>
              <a:spcAft>
                <a:spcPts val="0"/>
              </a:spcAft>
              <a:buClr>
                <a:schemeClr val="dk2"/>
              </a:buClr>
              <a:buSzPts val="1100"/>
              <a:buFont typeface="Arial"/>
              <a:buNone/>
            </a:pPr>
            <a:r>
              <a:rPr lang="nl-NL"/>
              <a:t>Moeite met correct weergeven van numerieke informatie. Lastig om te doorgronden dat bij 54 de 5 voor tiental staat.</a:t>
            </a:r>
          </a:p>
          <a:p>
            <a:pPr marL="0" lvl="0" indent="0" algn="ctr" rtl="0">
              <a:spcBef>
                <a:spcPts val="0"/>
              </a:spcBef>
              <a:spcAft>
                <a:spcPts val="0"/>
              </a:spcAft>
              <a:buClr>
                <a:schemeClr val="dk2"/>
              </a:buClr>
              <a:buSzPts val="1100"/>
              <a:buFont typeface="Arial"/>
              <a:buNone/>
            </a:pPr>
            <a:endParaRPr/>
          </a:p>
          <a:p>
            <a:pPr marL="0" lvl="0" indent="0" algn="ctr" rtl="0">
              <a:spcBef>
                <a:spcPts val="0"/>
              </a:spcBef>
              <a:spcAft>
                <a:spcPts val="0"/>
              </a:spcAft>
              <a:buClr>
                <a:schemeClr val="dk2"/>
              </a:buClr>
              <a:buSzPts val="1100"/>
              <a:buFont typeface="Arial"/>
              <a:buNone/>
            </a:pPr>
            <a:endParaRPr/>
          </a:p>
        </p:txBody>
      </p:sp>
      <p:sp>
        <p:nvSpPr>
          <p:cNvPr id="855" name="Google Shape;855;p31"/>
          <p:cNvSpPr txBox="1">
            <a:spLocks noGrp="1"/>
          </p:cNvSpPr>
          <p:nvPr>
            <p:ph type="subTitle" idx="7"/>
          </p:nvPr>
        </p:nvSpPr>
        <p:spPr>
          <a:xfrm>
            <a:off x="495950" y="3147090"/>
            <a:ext cx="3298361" cy="572700"/>
          </a:xfrm>
          <a:prstGeom prst="rect">
            <a:avLst/>
          </a:prstGeom>
        </p:spPr>
        <p:txBody>
          <a:bodyPr spcFirstLastPara="1" wrap="square" lIns="0" tIns="0" rIns="0" bIns="0" anchor="t" anchorCtr="0">
            <a:noAutofit/>
          </a:bodyPr>
          <a:lstStyle/>
          <a:p>
            <a:pPr marL="0" lvl="0" indent="0" rtl="0">
              <a:spcBef>
                <a:spcPts val="0"/>
              </a:spcBef>
              <a:spcAft>
                <a:spcPts val="0"/>
              </a:spcAft>
              <a:buNone/>
            </a:pPr>
            <a:r>
              <a:rPr lang="nl-NL"/>
              <a:t>Bij meer complexe berekeningen wordt het korte termijngeheugen overbelast, waardoor bijv. stapjes bij deelsommen niet goed worden toegepast. </a:t>
            </a:r>
          </a:p>
          <a:p>
            <a:pPr marL="0" lvl="0" indent="0" rtl="0">
              <a:spcBef>
                <a:spcPts val="0"/>
              </a:spcBef>
              <a:spcAft>
                <a:spcPts val="0"/>
              </a:spcAft>
              <a:buNone/>
            </a:pPr>
            <a:br>
              <a:rPr lang="nl-NL">
                <a:solidFill>
                  <a:srgbClr val="FF0000"/>
                </a:solidFill>
              </a:rPr>
            </a:br>
            <a:r>
              <a:rPr lang="nl-NL">
                <a:solidFill>
                  <a:srgbClr val="FF0000"/>
                </a:solidFill>
              </a:rPr>
              <a:t>Veel spelletjes (tellen, vooruit, achteruit etc. ) of beweging aan koppelen</a:t>
            </a:r>
            <a:endParaRPr>
              <a:solidFill>
                <a:srgbClr val="FF0000"/>
              </a:solidFill>
            </a:endParaRPr>
          </a:p>
        </p:txBody>
      </p:sp>
      <p:sp>
        <p:nvSpPr>
          <p:cNvPr id="869" name="Google Shape;869;p31"/>
          <p:cNvSpPr txBox="1">
            <a:spLocks noGrp="1"/>
          </p:cNvSpPr>
          <p:nvPr>
            <p:ph type="subTitle" idx="1"/>
          </p:nvPr>
        </p:nvSpPr>
        <p:spPr>
          <a:xfrm>
            <a:off x="432651" y="2754911"/>
            <a:ext cx="2896265" cy="340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Clr>
                <a:schemeClr val="dk2"/>
              </a:buClr>
              <a:buSzPts val="1100"/>
              <a:buFont typeface="Arial"/>
              <a:buNone/>
            </a:pPr>
            <a:r>
              <a:rPr lang="en"/>
              <a:t>Procedurele dyscalculie</a:t>
            </a:r>
            <a:endParaRPr/>
          </a:p>
        </p:txBody>
      </p:sp>
      <p:sp>
        <p:nvSpPr>
          <p:cNvPr id="871" name="Google Shape;871;p31"/>
          <p:cNvSpPr txBox="1">
            <a:spLocks noGrp="1"/>
          </p:cNvSpPr>
          <p:nvPr>
            <p:ph type="subTitle" idx="3"/>
          </p:nvPr>
        </p:nvSpPr>
        <p:spPr>
          <a:xfrm>
            <a:off x="349163" y="505292"/>
            <a:ext cx="3063243" cy="406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Geheugendyscalculie</a:t>
            </a:r>
            <a:endParaRPr/>
          </a:p>
        </p:txBody>
      </p:sp>
      <p:sp>
        <p:nvSpPr>
          <p:cNvPr id="872" name="Google Shape;872;p31"/>
          <p:cNvSpPr txBox="1">
            <a:spLocks noGrp="1"/>
          </p:cNvSpPr>
          <p:nvPr>
            <p:ph type="subTitle" idx="4"/>
          </p:nvPr>
        </p:nvSpPr>
        <p:spPr>
          <a:xfrm>
            <a:off x="5356220" y="505292"/>
            <a:ext cx="3604899" cy="406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Clr>
                <a:schemeClr val="dk2"/>
              </a:buClr>
              <a:buSzPts val="1100"/>
              <a:buFont typeface="Arial"/>
              <a:buNone/>
            </a:pPr>
            <a:r>
              <a:rPr lang="en"/>
              <a:t>Visueel-ruimtelijke dyscalculie</a:t>
            </a:r>
            <a:endParaRPr/>
          </a:p>
        </p:txBody>
      </p:sp>
      <p:sp>
        <p:nvSpPr>
          <p:cNvPr id="5" name="Ondertitel 4">
            <a:extLst>
              <a:ext uri="{FF2B5EF4-FFF2-40B4-BE49-F238E27FC236}">
                <a16:creationId xmlns:a16="http://schemas.microsoft.com/office/drawing/2014/main" id="{5DEB93B1-FB0D-5895-EF5D-2C40E0B95160}"/>
              </a:ext>
            </a:extLst>
          </p:cNvPr>
          <p:cNvSpPr>
            <a:spLocks noGrp="1"/>
          </p:cNvSpPr>
          <p:nvPr>
            <p:ph type="subTitle" idx="8"/>
          </p:nvPr>
        </p:nvSpPr>
        <p:spPr>
          <a:xfrm>
            <a:off x="5051749" y="3183938"/>
            <a:ext cx="3983604" cy="1616664"/>
          </a:xfrm>
        </p:spPr>
        <p:txBody>
          <a:bodyPr/>
          <a:lstStyle/>
          <a:p>
            <a:r>
              <a:rPr lang="nl-NL"/>
              <a:t>Moeite met het basale inzicht van getallen en cijfers. Bijvoorbeeld moeite met het begrijpen wat het getal ‘7’betekent.</a:t>
            </a:r>
          </a:p>
        </p:txBody>
      </p:sp>
      <p:sp>
        <p:nvSpPr>
          <p:cNvPr id="32" name="Google Shape;872;p31">
            <a:extLst>
              <a:ext uri="{FF2B5EF4-FFF2-40B4-BE49-F238E27FC236}">
                <a16:creationId xmlns:a16="http://schemas.microsoft.com/office/drawing/2014/main" id="{76728B37-9E4B-DDF2-7F16-9B7A69573FF2}"/>
              </a:ext>
            </a:extLst>
          </p:cNvPr>
          <p:cNvSpPr txBox="1">
            <a:spLocks/>
          </p:cNvSpPr>
          <p:nvPr/>
        </p:nvSpPr>
        <p:spPr>
          <a:xfrm>
            <a:off x="5241102" y="2754911"/>
            <a:ext cx="3604899" cy="406800"/>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L="457200" marR="0" lvl="0" indent="-330200" algn="ctr" rtl="0">
              <a:lnSpc>
                <a:spcPct val="100000"/>
              </a:lnSpc>
              <a:spcBef>
                <a:spcPts val="0"/>
              </a:spcBef>
              <a:spcAft>
                <a:spcPts val="0"/>
              </a:spcAft>
              <a:buClr>
                <a:schemeClr val="dk2"/>
              </a:buClr>
              <a:buSzPts val="1600"/>
              <a:buFont typeface="Muli"/>
              <a:buNone/>
              <a:defRPr sz="2000" b="1" i="0" u="none" strike="noStrike" cap="none">
                <a:solidFill>
                  <a:schemeClr val="dk1"/>
                </a:solidFill>
                <a:latin typeface="Itim"/>
                <a:ea typeface="Itim"/>
                <a:cs typeface="Itim"/>
                <a:sym typeface="Itim"/>
              </a:defRPr>
            </a:lvl1pPr>
            <a:lvl2pPr marL="914400" marR="0" lvl="1" indent="-330200" algn="ctr" rtl="0">
              <a:lnSpc>
                <a:spcPct val="100000"/>
              </a:lnSpc>
              <a:spcBef>
                <a:spcPts val="0"/>
              </a:spcBef>
              <a:spcAft>
                <a:spcPts val="0"/>
              </a:spcAft>
              <a:buClr>
                <a:schemeClr val="dk2"/>
              </a:buClr>
              <a:buSzPts val="1600"/>
              <a:buFont typeface="Muli"/>
              <a:buNone/>
              <a:defRPr sz="1600" b="0" i="0" u="none" strike="noStrike" cap="none">
                <a:solidFill>
                  <a:schemeClr val="dk2"/>
                </a:solidFill>
                <a:latin typeface="Muli"/>
                <a:ea typeface="Muli"/>
                <a:cs typeface="Muli"/>
                <a:sym typeface="Muli"/>
              </a:defRPr>
            </a:lvl2pPr>
            <a:lvl3pPr marL="1371600" marR="0" lvl="2" indent="-330200" algn="ctr" rtl="0">
              <a:lnSpc>
                <a:spcPct val="100000"/>
              </a:lnSpc>
              <a:spcBef>
                <a:spcPts val="0"/>
              </a:spcBef>
              <a:spcAft>
                <a:spcPts val="0"/>
              </a:spcAft>
              <a:buClr>
                <a:schemeClr val="dk2"/>
              </a:buClr>
              <a:buSzPts val="1600"/>
              <a:buFont typeface="Muli"/>
              <a:buNone/>
              <a:defRPr sz="1600" b="0" i="0" u="none" strike="noStrike" cap="none">
                <a:solidFill>
                  <a:schemeClr val="dk2"/>
                </a:solidFill>
                <a:latin typeface="Muli"/>
                <a:ea typeface="Muli"/>
                <a:cs typeface="Muli"/>
                <a:sym typeface="Muli"/>
              </a:defRPr>
            </a:lvl3pPr>
            <a:lvl4pPr marL="1828800" marR="0" lvl="3" indent="-330200" algn="ctr" rtl="0">
              <a:lnSpc>
                <a:spcPct val="100000"/>
              </a:lnSpc>
              <a:spcBef>
                <a:spcPts val="0"/>
              </a:spcBef>
              <a:spcAft>
                <a:spcPts val="0"/>
              </a:spcAft>
              <a:buClr>
                <a:schemeClr val="dk2"/>
              </a:buClr>
              <a:buSzPts val="1600"/>
              <a:buFont typeface="Muli"/>
              <a:buNone/>
              <a:defRPr sz="1600" b="0" i="0" u="none" strike="noStrike" cap="none">
                <a:solidFill>
                  <a:schemeClr val="dk2"/>
                </a:solidFill>
                <a:latin typeface="Muli"/>
                <a:ea typeface="Muli"/>
                <a:cs typeface="Muli"/>
                <a:sym typeface="Muli"/>
              </a:defRPr>
            </a:lvl4pPr>
            <a:lvl5pPr marL="2286000" marR="0" lvl="4" indent="-330200" algn="ctr" rtl="0">
              <a:lnSpc>
                <a:spcPct val="100000"/>
              </a:lnSpc>
              <a:spcBef>
                <a:spcPts val="0"/>
              </a:spcBef>
              <a:spcAft>
                <a:spcPts val="0"/>
              </a:spcAft>
              <a:buClr>
                <a:schemeClr val="dk2"/>
              </a:buClr>
              <a:buSzPts val="1600"/>
              <a:buFont typeface="Muli"/>
              <a:buNone/>
              <a:defRPr sz="1600" b="0" i="0" u="none" strike="noStrike" cap="none">
                <a:solidFill>
                  <a:schemeClr val="dk2"/>
                </a:solidFill>
                <a:latin typeface="Muli"/>
                <a:ea typeface="Muli"/>
                <a:cs typeface="Muli"/>
                <a:sym typeface="Muli"/>
              </a:defRPr>
            </a:lvl5pPr>
            <a:lvl6pPr marL="2743200" marR="0" lvl="5" indent="-330200" algn="ctr" rtl="0">
              <a:lnSpc>
                <a:spcPct val="100000"/>
              </a:lnSpc>
              <a:spcBef>
                <a:spcPts val="0"/>
              </a:spcBef>
              <a:spcAft>
                <a:spcPts val="0"/>
              </a:spcAft>
              <a:buClr>
                <a:schemeClr val="dk2"/>
              </a:buClr>
              <a:buSzPts val="1600"/>
              <a:buFont typeface="Muli"/>
              <a:buNone/>
              <a:defRPr sz="1600" b="0" i="0" u="none" strike="noStrike" cap="none">
                <a:solidFill>
                  <a:schemeClr val="dk2"/>
                </a:solidFill>
                <a:latin typeface="Muli"/>
                <a:ea typeface="Muli"/>
                <a:cs typeface="Muli"/>
                <a:sym typeface="Muli"/>
              </a:defRPr>
            </a:lvl6pPr>
            <a:lvl7pPr marL="3200400" marR="0" lvl="6" indent="-330200" algn="ctr" rtl="0">
              <a:lnSpc>
                <a:spcPct val="100000"/>
              </a:lnSpc>
              <a:spcBef>
                <a:spcPts val="0"/>
              </a:spcBef>
              <a:spcAft>
                <a:spcPts val="0"/>
              </a:spcAft>
              <a:buClr>
                <a:schemeClr val="dk2"/>
              </a:buClr>
              <a:buSzPts val="1600"/>
              <a:buFont typeface="Muli"/>
              <a:buNone/>
              <a:defRPr sz="1600" b="0" i="0" u="none" strike="noStrike" cap="none">
                <a:solidFill>
                  <a:schemeClr val="dk2"/>
                </a:solidFill>
                <a:latin typeface="Muli"/>
                <a:ea typeface="Muli"/>
                <a:cs typeface="Muli"/>
                <a:sym typeface="Muli"/>
              </a:defRPr>
            </a:lvl7pPr>
            <a:lvl8pPr marL="3657600" marR="0" lvl="7" indent="-330200" algn="ctr" rtl="0">
              <a:lnSpc>
                <a:spcPct val="100000"/>
              </a:lnSpc>
              <a:spcBef>
                <a:spcPts val="0"/>
              </a:spcBef>
              <a:spcAft>
                <a:spcPts val="0"/>
              </a:spcAft>
              <a:buClr>
                <a:schemeClr val="dk2"/>
              </a:buClr>
              <a:buSzPts val="1600"/>
              <a:buFont typeface="Muli"/>
              <a:buNone/>
              <a:defRPr sz="1600" b="0" i="0" u="none" strike="noStrike" cap="none">
                <a:solidFill>
                  <a:schemeClr val="dk2"/>
                </a:solidFill>
                <a:latin typeface="Muli"/>
                <a:ea typeface="Muli"/>
                <a:cs typeface="Muli"/>
                <a:sym typeface="Muli"/>
              </a:defRPr>
            </a:lvl8pPr>
            <a:lvl9pPr marL="4114800" marR="0" lvl="8" indent="-330200" algn="ctr" rtl="0">
              <a:lnSpc>
                <a:spcPct val="100000"/>
              </a:lnSpc>
              <a:spcBef>
                <a:spcPts val="0"/>
              </a:spcBef>
              <a:spcAft>
                <a:spcPts val="0"/>
              </a:spcAft>
              <a:buClr>
                <a:schemeClr val="dk2"/>
              </a:buClr>
              <a:buSzPts val="1600"/>
              <a:buFont typeface="Muli"/>
              <a:buNone/>
              <a:defRPr sz="1600" b="0" i="0" u="none" strike="noStrike" cap="none">
                <a:solidFill>
                  <a:schemeClr val="dk2"/>
                </a:solidFill>
                <a:latin typeface="Muli"/>
                <a:ea typeface="Muli"/>
                <a:cs typeface="Muli"/>
                <a:sym typeface="Muli"/>
              </a:defRPr>
            </a:lvl9pPr>
          </a:lstStyle>
          <a:p>
            <a:pPr marL="0" indent="0">
              <a:buSzPts val="1100"/>
              <a:buFont typeface="Arial"/>
              <a:buNone/>
            </a:pPr>
            <a:r>
              <a:rPr lang="nl-NL" err="1"/>
              <a:t>Getalkennisdyscalculie</a:t>
            </a:r>
            <a:endParaRPr lang="nl-NL"/>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051"/>
        <p:cNvGrpSpPr/>
        <p:nvPr/>
      </p:nvGrpSpPr>
      <p:grpSpPr>
        <a:xfrm>
          <a:off x="0" y="0"/>
          <a:ext cx="0" cy="0"/>
          <a:chOff x="0" y="0"/>
          <a:chExt cx="0" cy="0"/>
        </a:xfrm>
      </p:grpSpPr>
      <p:grpSp>
        <p:nvGrpSpPr>
          <p:cNvPr id="1052" name="Google Shape;1052;p35"/>
          <p:cNvGrpSpPr/>
          <p:nvPr/>
        </p:nvGrpSpPr>
        <p:grpSpPr>
          <a:xfrm>
            <a:off x="6548273" y="1385475"/>
            <a:ext cx="1875837" cy="176025"/>
            <a:chOff x="4345425" y="2175475"/>
            <a:chExt cx="800750" cy="176025"/>
          </a:xfrm>
        </p:grpSpPr>
        <p:sp>
          <p:nvSpPr>
            <p:cNvPr id="1053" name="Google Shape;1053;p35"/>
            <p:cNvSpPr/>
            <p:nvPr/>
          </p:nvSpPr>
          <p:spPr>
            <a:xfrm>
              <a:off x="4351850" y="2175475"/>
              <a:ext cx="763000" cy="156275"/>
            </a:xfrm>
            <a:custGeom>
              <a:avLst/>
              <a:gdLst/>
              <a:ahLst/>
              <a:cxnLst/>
              <a:rect l="l" t="t" r="r" b="b"/>
              <a:pathLst>
                <a:path w="30520" h="6251" extrusionOk="0">
                  <a:moveTo>
                    <a:pt x="28815" y="0"/>
                  </a:moveTo>
                  <a:cubicBezTo>
                    <a:pt x="19166" y="50"/>
                    <a:pt x="9617" y="1178"/>
                    <a:pt x="243" y="3359"/>
                  </a:cubicBezTo>
                  <a:cubicBezTo>
                    <a:pt x="1" y="3431"/>
                    <a:pt x="1096" y="6250"/>
                    <a:pt x="1871" y="6250"/>
                  </a:cubicBezTo>
                  <a:cubicBezTo>
                    <a:pt x="1897" y="6250"/>
                    <a:pt x="1923" y="6247"/>
                    <a:pt x="1948" y="6241"/>
                  </a:cubicBezTo>
                  <a:cubicBezTo>
                    <a:pt x="11321" y="4060"/>
                    <a:pt x="20870" y="2933"/>
                    <a:pt x="30494" y="2882"/>
                  </a:cubicBezTo>
                  <a:cubicBezTo>
                    <a:pt x="30519" y="2882"/>
                    <a:pt x="29742" y="0"/>
                    <a:pt x="28815" y="0"/>
                  </a:cubicBezTo>
                  <a:close/>
                </a:path>
              </a:pathLst>
            </a:custGeom>
            <a:solidFill>
              <a:srgbClr val="00FF00">
                <a:alpha val="209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4" name="Google Shape;1054;p35"/>
            <p:cNvSpPr/>
            <p:nvPr/>
          </p:nvSpPr>
          <p:spPr>
            <a:xfrm>
              <a:off x="4345425" y="2195925"/>
              <a:ext cx="800750" cy="155575"/>
            </a:xfrm>
            <a:custGeom>
              <a:avLst/>
              <a:gdLst/>
              <a:ahLst/>
              <a:cxnLst/>
              <a:rect l="l" t="t" r="r" b="b"/>
              <a:pathLst>
                <a:path w="32030" h="6223" extrusionOk="0">
                  <a:moveTo>
                    <a:pt x="28845" y="0"/>
                  </a:moveTo>
                  <a:cubicBezTo>
                    <a:pt x="27445" y="0"/>
                    <a:pt x="25887" y="355"/>
                    <a:pt x="24736" y="435"/>
                  </a:cubicBezTo>
                  <a:cubicBezTo>
                    <a:pt x="22004" y="611"/>
                    <a:pt x="19247" y="811"/>
                    <a:pt x="16490" y="987"/>
                  </a:cubicBezTo>
                  <a:cubicBezTo>
                    <a:pt x="11578" y="1338"/>
                    <a:pt x="6240" y="1112"/>
                    <a:pt x="1603" y="3042"/>
                  </a:cubicBezTo>
                  <a:cubicBezTo>
                    <a:pt x="0" y="3697"/>
                    <a:pt x="919" y="6222"/>
                    <a:pt x="2308" y="6222"/>
                  </a:cubicBezTo>
                  <a:cubicBezTo>
                    <a:pt x="2461" y="6222"/>
                    <a:pt x="2620" y="6192"/>
                    <a:pt x="2781" y="6125"/>
                  </a:cubicBezTo>
                  <a:cubicBezTo>
                    <a:pt x="6967" y="4370"/>
                    <a:pt x="11653" y="4546"/>
                    <a:pt x="16115" y="4220"/>
                  </a:cubicBezTo>
                  <a:cubicBezTo>
                    <a:pt x="18596" y="4069"/>
                    <a:pt x="21052" y="3894"/>
                    <a:pt x="23533" y="3719"/>
                  </a:cubicBezTo>
                  <a:cubicBezTo>
                    <a:pt x="24636" y="3643"/>
                    <a:pt x="25739" y="3568"/>
                    <a:pt x="26841" y="3493"/>
                  </a:cubicBezTo>
                  <a:cubicBezTo>
                    <a:pt x="27393" y="3468"/>
                    <a:pt x="27944" y="3418"/>
                    <a:pt x="28496" y="3393"/>
                  </a:cubicBezTo>
                  <a:cubicBezTo>
                    <a:pt x="28558" y="3393"/>
                    <a:pt x="29066" y="3437"/>
                    <a:pt x="29482" y="3437"/>
                  </a:cubicBezTo>
                  <a:cubicBezTo>
                    <a:pt x="29580" y="3437"/>
                    <a:pt x="29673" y="3434"/>
                    <a:pt x="29754" y="3428"/>
                  </a:cubicBezTo>
                  <a:lnTo>
                    <a:pt x="29754" y="3428"/>
                  </a:lnTo>
                  <a:cubicBezTo>
                    <a:pt x="30007" y="3587"/>
                    <a:pt x="30293" y="3683"/>
                    <a:pt x="30597" y="3683"/>
                  </a:cubicBezTo>
                  <a:cubicBezTo>
                    <a:pt x="30664" y="3683"/>
                    <a:pt x="30732" y="3678"/>
                    <a:pt x="30801" y="3668"/>
                  </a:cubicBezTo>
                  <a:cubicBezTo>
                    <a:pt x="30877" y="3668"/>
                    <a:pt x="30952" y="3643"/>
                    <a:pt x="31002" y="3643"/>
                  </a:cubicBezTo>
                  <a:cubicBezTo>
                    <a:pt x="31528" y="3568"/>
                    <a:pt x="31829" y="2992"/>
                    <a:pt x="31904" y="2516"/>
                  </a:cubicBezTo>
                  <a:lnTo>
                    <a:pt x="31929" y="2265"/>
                  </a:lnTo>
                  <a:cubicBezTo>
                    <a:pt x="32029" y="1563"/>
                    <a:pt x="31578" y="811"/>
                    <a:pt x="30977" y="460"/>
                  </a:cubicBezTo>
                  <a:cubicBezTo>
                    <a:pt x="30386" y="115"/>
                    <a:pt x="29641" y="0"/>
                    <a:pt x="28845" y="0"/>
                  </a:cubicBezTo>
                  <a:close/>
                </a:path>
              </a:pathLst>
            </a:custGeom>
            <a:solidFill>
              <a:srgbClr val="00FF00">
                <a:alpha val="209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55" name="Google Shape;1055;p35"/>
          <p:cNvSpPr txBox="1">
            <a:spLocks noGrp="1"/>
          </p:cNvSpPr>
          <p:nvPr>
            <p:ph type="subTitle" idx="1"/>
          </p:nvPr>
        </p:nvSpPr>
        <p:spPr>
          <a:xfrm>
            <a:off x="890100" y="1760244"/>
            <a:ext cx="7533900" cy="2777100"/>
          </a:xfrm>
          <a:prstGeom prst="rect">
            <a:avLst/>
          </a:prstGeom>
        </p:spPr>
        <p:txBody>
          <a:bodyPr spcFirstLastPara="1" wrap="square" lIns="91425" tIns="91425" rIns="91425" bIns="91425" anchor="ctr" anchorCtr="0">
            <a:noAutofit/>
          </a:bodyPr>
          <a:lstStyle/>
          <a:p>
            <a:pPr marL="285750" indent="-285750"/>
            <a:r>
              <a:rPr lang="nl-NL"/>
              <a:t>Diagnose door specialist</a:t>
            </a:r>
          </a:p>
          <a:p>
            <a:pPr marL="285750" indent="-285750"/>
            <a:r>
              <a:rPr lang="nl-NL"/>
              <a:t>Gewone instructie is niet voldoende</a:t>
            </a:r>
          </a:p>
          <a:p>
            <a:pPr marL="285750" indent="-285750"/>
            <a:r>
              <a:rPr lang="nl-NL"/>
              <a:t>Handige technieken aanleren is noodzakelijk</a:t>
            </a:r>
          </a:p>
          <a:p>
            <a:pPr marL="285750" indent="-285750"/>
            <a:r>
              <a:rPr lang="nl-NL"/>
              <a:t>Gebruik van aanvullende middelen</a:t>
            </a:r>
          </a:p>
          <a:p>
            <a:pPr marL="285750" indent="-285750"/>
            <a:r>
              <a:rPr lang="nl-NL"/>
              <a:t>Eventueel specialistische behandeling</a:t>
            </a:r>
          </a:p>
          <a:p>
            <a:pPr marL="285750" indent="-285750"/>
            <a:endParaRPr lang="nl-NL"/>
          </a:p>
          <a:p>
            <a:pPr marL="285750" indent="-285750"/>
            <a:r>
              <a:rPr lang="nl-NL"/>
              <a:t>Protocol dyscalculie </a:t>
            </a:r>
            <a:r>
              <a:rPr lang="nl-NL">
                <a:sym typeface="Wingdings" panose="05000000000000000000" pitchFamily="2" charset="2"/>
              </a:rPr>
              <a:t> start van eenduidige aanpak</a:t>
            </a:r>
          </a:p>
          <a:p>
            <a:pPr marL="0" indent="0">
              <a:buNone/>
            </a:pPr>
            <a:endParaRPr lang="nl-NL">
              <a:sym typeface="Wingdings" panose="05000000000000000000" pitchFamily="2" charset="2"/>
            </a:endParaRPr>
          </a:p>
        </p:txBody>
      </p:sp>
      <p:sp>
        <p:nvSpPr>
          <p:cNvPr id="1056" name="Google Shape;1056;p35"/>
          <p:cNvSpPr txBox="1">
            <a:spLocks noGrp="1"/>
          </p:cNvSpPr>
          <p:nvPr>
            <p:ph type="title"/>
          </p:nvPr>
        </p:nvSpPr>
        <p:spPr>
          <a:xfrm>
            <a:off x="4572000" y="540000"/>
            <a:ext cx="3852000" cy="1037100"/>
          </a:xfrm>
          <a:prstGeom prst="rect">
            <a:avLst/>
          </a:prstGeom>
        </p:spPr>
        <p:txBody>
          <a:bodyPr spcFirstLastPara="1" wrap="square" lIns="0" tIns="0" rIns="0" bIns="0" anchor="t" anchorCtr="0">
            <a:noAutofit/>
          </a:bodyPr>
          <a:lstStyle/>
          <a:p>
            <a:pPr marL="0" lvl="0" indent="0" algn="r" rtl="0">
              <a:spcBef>
                <a:spcPts val="0"/>
              </a:spcBef>
              <a:spcAft>
                <a:spcPts val="0"/>
              </a:spcAft>
              <a:buNone/>
            </a:pPr>
            <a:r>
              <a:rPr lang="en"/>
              <a:t>Dyscalculie</a:t>
            </a:r>
            <a:endParaRPr/>
          </a:p>
        </p:txBody>
      </p:sp>
      <p:grpSp>
        <p:nvGrpSpPr>
          <p:cNvPr id="1057" name="Google Shape;1057;p35"/>
          <p:cNvGrpSpPr/>
          <p:nvPr/>
        </p:nvGrpSpPr>
        <p:grpSpPr>
          <a:xfrm>
            <a:off x="5204143" y="944575"/>
            <a:ext cx="3220056" cy="176025"/>
            <a:chOff x="4345425" y="2175475"/>
            <a:chExt cx="800750" cy="176025"/>
          </a:xfrm>
        </p:grpSpPr>
        <p:sp>
          <p:nvSpPr>
            <p:cNvPr id="1058" name="Google Shape;1058;p35"/>
            <p:cNvSpPr/>
            <p:nvPr/>
          </p:nvSpPr>
          <p:spPr>
            <a:xfrm>
              <a:off x="4351850" y="2175475"/>
              <a:ext cx="763000" cy="156275"/>
            </a:xfrm>
            <a:custGeom>
              <a:avLst/>
              <a:gdLst/>
              <a:ahLst/>
              <a:cxnLst/>
              <a:rect l="l" t="t" r="r" b="b"/>
              <a:pathLst>
                <a:path w="30520" h="6251" extrusionOk="0">
                  <a:moveTo>
                    <a:pt x="28815" y="0"/>
                  </a:moveTo>
                  <a:cubicBezTo>
                    <a:pt x="19166" y="50"/>
                    <a:pt x="9617" y="1178"/>
                    <a:pt x="243" y="3359"/>
                  </a:cubicBezTo>
                  <a:cubicBezTo>
                    <a:pt x="1" y="3431"/>
                    <a:pt x="1096" y="6250"/>
                    <a:pt x="1871" y="6250"/>
                  </a:cubicBezTo>
                  <a:cubicBezTo>
                    <a:pt x="1897" y="6250"/>
                    <a:pt x="1923" y="6247"/>
                    <a:pt x="1948" y="6241"/>
                  </a:cubicBezTo>
                  <a:cubicBezTo>
                    <a:pt x="11321" y="4060"/>
                    <a:pt x="20870" y="2933"/>
                    <a:pt x="30494" y="2882"/>
                  </a:cubicBezTo>
                  <a:cubicBezTo>
                    <a:pt x="30519" y="2882"/>
                    <a:pt x="29742" y="0"/>
                    <a:pt x="28815" y="0"/>
                  </a:cubicBezTo>
                  <a:close/>
                </a:path>
              </a:pathLst>
            </a:custGeom>
            <a:solidFill>
              <a:srgbClr val="00FF00">
                <a:alpha val="209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9" name="Google Shape;1059;p35"/>
            <p:cNvSpPr/>
            <p:nvPr/>
          </p:nvSpPr>
          <p:spPr>
            <a:xfrm>
              <a:off x="4345425" y="2195925"/>
              <a:ext cx="800750" cy="155575"/>
            </a:xfrm>
            <a:custGeom>
              <a:avLst/>
              <a:gdLst/>
              <a:ahLst/>
              <a:cxnLst/>
              <a:rect l="l" t="t" r="r" b="b"/>
              <a:pathLst>
                <a:path w="32030" h="6223" extrusionOk="0">
                  <a:moveTo>
                    <a:pt x="28845" y="0"/>
                  </a:moveTo>
                  <a:cubicBezTo>
                    <a:pt x="27445" y="0"/>
                    <a:pt x="25887" y="355"/>
                    <a:pt x="24736" y="435"/>
                  </a:cubicBezTo>
                  <a:cubicBezTo>
                    <a:pt x="22004" y="611"/>
                    <a:pt x="19247" y="811"/>
                    <a:pt x="16490" y="987"/>
                  </a:cubicBezTo>
                  <a:cubicBezTo>
                    <a:pt x="11578" y="1338"/>
                    <a:pt x="6240" y="1112"/>
                    <a:pt x="1603" y="3042"/>
                  </a:cubicBezTo>
                  <a:cubicBezTo>
                    <a:pt x="0" y="3697"/>
                    <a:pt x="919" y="6222"/>
                    <a:pt x="2308" y="6222"/>
                  </a:cubicBezTo>
                  <a:cubicBezTo>
                    <a:pt x="2461" y="6222"/>
                    <a:pt x="2620" y="6192"/>
                    <a:pt x="2781" y="6125"/>
                  </a:cubicBezTo>
                  <a:cubicBezTo>
                    <a:pt x="6967" y="4370"/>
                    <a:pt x="11653" y="4546"/>
                    <a:pt x="16115" y="4220"/>
                  </a:cubicBezTo>
                  <a:cubicBezTo>
                    <a:pt x="18596" y="4069"/>
                    <a:pt x="21052" y="3894"/>
                    <a:pt x="23533" y="3719"/>
                  </a:cubicBezTo>
                  <a:cubicBezTo>
                    <a:pt x="24636" y="3643"/>
                    <a:pt x="25739" y="3568"/>
                    <a:pt x="26841" y="3493"/>
                  </a:cubicBezTo>
                  <a:cubicBezTo>
                    <a:pt x="27393" y="3468"/>
                    <a:pt x="27944" y="3418"/>
                    <a:pt x="28496" y="3393"/>
                  </a:cubicBezTo>
                  <a:cubicBezTo>
                    <a:pt x="28558" y="3393"/>
                    <a:pt x="29066" y="3437"/>
                    <a:pt x="29482" y="3437"/>
                  </a:cubicBezTo>
                  <a:cubicBezTo>
                    <a:pt x="29580" y="3437"/>
                    <a:pt x="29673" y="3434"/>
                    <a:pt x="29754" y="3428"/>
                  </a:cubicBezTo>
                  <a:lnTo>
                    <a:pt x="29754" y="3428"/>
                  </a:lnTo>
                  <a:cubicBezTo>
                    <a:pt x="30007" y="3587"/>
                    <a:pt x="30293" y="3683"/>
                    <a:pt x="30597" y="3683"/>
                  </a:cubicBezTo>
                  <a:cubicBezTo>
                    <a:pt x="30664" y="3683"/>
                    <a:pt x="30732" y="3678"/>
                    <a:pt x="30801" y="3668"/>
                  </a:cubicBezTo>
                  <a:cubicBezTo>
                    <a:pt x="30877" y="3668"/>
                    <a:pt x="30952" y="3643"/>
                    <a:pt x="31002" y="3643"/>
                  </a:cubicBezTo>
                  <a:cubicBezTo>
                    <a:pt x="31528" y="3568"/>
                    <a:pt x="31829" y="2992"/>
                    <a:pt x="31904" y="2516"/>
                  </a:cubicBezTo>
                  <a:lnTo>
                    <a:pt x="31929" y="2265"/>
                  </a:lnTo>
                  <a:cubicBezTo>
                    <a:pt x="32029" y="1563"/>
                    <a:pt x="31578" y="811"/>
                    <a:pt x="30977" y="460"/>
                  </a:cubicBezTo>
                  <a:cubicBezTo>
                    <a:pt x="30386" y="115"/>
                    <a:pt x="29641" y="0"/>
                    <a:pt x="28845" y="0"/>
                  </a:cubicBezTo>
                  <a:close/>
                </a:path>
              </a:pathLst>
            </a:custGeom>
            <a:solidFill>
              <a:srgbClr val="00FF00">
                <a:alpha val="209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60" name="Google Shape;1060;p35"/>
          <p:cNvGrpSpPr/>
          <p:nvPr/>
        </p:nvGrpSpPr>
        <p:grpSpPr>
          <a:xfrm>
            <a:off x="1202396" y="605799"/>
            <a:ext cx="580423" cy="681083"/>
            <a:chOff x="645175" y="3632150"/>
            <a:chExt cx="394550" cy="462975"/>
          </a:xfrm>
        </p:grpSpPr>
        <p:sp>
          <p:nvSpPr>
            <p:cNvPr id="1061" name="Google Shape;1061;p35"/>
            <p:cNvSpPr/>
            <p:nvPr/>
          </p:nvSpPr>
          <p:spPr>
            <a:xfrm>
              <a:off x="699725" y="3704850"/>
              <a:ext cx="320175" cy="366225"/>
            </a:xfrm>
            <a:custGeom>
              <a:avLst/>
              <a:gdLst/>
              <a:ahLst/>
              <a:cxnLst/>
              <a:rect l="l" t="t" r="r" b="b"/>
              <a:pathLst>
                <a:path w="12807" h="14649" extrusionOk="0">
                  <a:moveTo>
                    <a:pt x="967" y="1"/>
                  </a:moveTo>
                  <a:cubicBezTo>
                    <a:pt x="714" y="1"/>
                    <a:pt x="444" y="127"/>
                    <a:pt x="390" y="378"/>
                  </a:cubicBezTo>
                  <a:cubicBezTo>
                    <a:pt x="276" y="926"/>
                    <a:pt x="161" y="1451"/>
                    <a:pt x="70" y="1999"/>
                  </a:cubicBezTo>
                  <a:cubicBezTo>
                    <a:pt x="1" y="2332"/>
                    <a:pt x="253" y="2497"/>
                    <a:pt x="523" y="2497"/>
                  </a:cubicBezTo>
                  <a:cubicBezTo>
                    <a:pt x="696" y="2497"/>
                    <a:pt x="876" y="2429"/>
                    <a:pt x="983" y="2295"/>
                  </a:cubicBezTo>
                  <a:cubicBezTo>
                    <a:pt x="1052" y="2204"/>
                    <a:pt x="1143" y="2113"/>
                    <a:pt x="1211" y="2044"/>
                  </a:cubicBezTo>
                  <a:lnTo>
                    <a:pt x="1211" y="2044"/>
                  </a:lnTo>
                  <a:lnTo>
                    <a:pt x="960" y="2957"/>
                  </a:lnTo>
                  <a:cubicBezTo>
                    <a:pt x="884" y="3273"/>
                    <a:pt x="1117" y="3400"/>
                    <a:pt x="1378" y="3400"/>
                  </a:cubicBezTo>
                  <a:cubicBezTo>
                    <a:pt x="1588" y="3400"/>
                    <a:pt x="1817" y="3318"/>
                    <a:pt x="1919" y="3186"/>
                  </a:cubicBezTo>
                  <a:lnTo>
                    <a:pt x="2832" y="2044"/>
                  </a:lnTo>
                  <a:lnTo>
                    <a:pt x="2832" y="2044"/>
                  </a:lnTo>
                  <a:cubicBezTo>
                    <a:pt x="2832" y="2090"/>
                    <a:pt x="2809" y="2159"/>
                    <a:pt x="2809" y="2227"/>
                  </a:cubicBezTo>
                  <a:cubicBezTo>
                    <a:pt x="2604" y="2775"/>
                    <a:pt x="2444" y="3345"/>
                    <a:pt x="2353" y="3962"/>
                  </a:cubicBezTo>
                  <a:cubicBezTo>
                    <a:pt x="2330" y="4236"/>
                    <a:pt x="2490" y="4373"/>
                    <a:pt x="2695" y="4395"/>
                  </a:cubicBezTo>
                  <a:cubicBezTo>
                    <a:pt x="2581" y="4829"/>
                    <a:pt x="2444" y="5286"/>
                    <a:pt x="2307" y="5719"/>
                  </a:cubicBezTo>
                  <a:cubicBezTo>
                    <a:pt x="2200" y="6051"/>
                    <a:pt x="2438" y="6211"/>
                    <a:pt x="2714" y="6211"/>
                  </a:cubicBezTo>
                  <a:cubicBezTo>
                    <a:pt x="2970" y="6211"/>
                    <a:pt x="3257" y="6074"/>
                    <a:pt x="3334" y="5811"/>
                  </a:cubicBezTo>
                  <a:cubicBezTo>
                    <a:pt x="3425" y="5605"/>
                    <a:pt x="3494" y="5377"/>
                    <a:pt x="3585" y="5171"/>
                  </a:cubicBezTo>
                  <a:lnTo>
                    <a:pt x="3585" y="5171"/>
                  </a:lnTo>
                  <a:cubicBezTo>
                    <a:pt x="3562" y="5263"/>
                    <a:pt x="3540" y="5331"/>
                    <a:pt x="3540" y="5423"/>
                  </a:cubicBezTo>
                  <a:cubicBezTo>
                    <a:pt x="3494" y="5582"/>
                    <a:pt x="3471" y="5719"/>
                    <a:pt x="3471" y="5879"/>
                  </a:cubicBezTo>
                  <a:cubicBezTo>
                    <a:pt x="3429" y="6219"/>
                    <a:pt x="3662" y="6361"/>
                    <a:pt x="3916" y="6361"/>
                  </a:cubicBezTo>
                  <a:cubicBezTo>
                    <a:pt x="3935" y="6361"/>
                    <a:pt x="3954" y="6360"/>
                    <a:pt x="3973" y="6358"/>
                  </a:cubicBezTo>
                  <a:lnTo>
                    <a:pt x="3973" y="6358"/>
                  </a:lnTo>
                  <a:cubicBezTo>
                    <a:pt x="3836" y="6838"/>
                    <a:pt x="3677" y="7340"/>
                    <a:pt x="3540" y="7819"/>
                  </a:cubicBezTo>
                  <a:cubicBezTo>
                    <a:pt x="3433" y="8178"/>
                    <a:pt x="3699" y="8367"/>
                    <a:pt x="3984" y="8367"/>
                  </a:cubicBezTo>
                  <a:cubicBezTo>
                    <a:pt x="4189" y="8367"/>
                    <a:pt x="4403" y="8270"/>
                    <a:pt x="4498" y="8070"/>
                  </a:cubicBezTo>
                  <a:cubicBezTo>
                    <a:pt x="4795" y="7477"/>
                    <a:pt x="5115" y="6929"/>
                    <a:pt x="5480" y="6404"/>
                  </a:cubicBezTo>
                  <a:lnTo>
                    <a:pt x="5480" y="6404"/>
                  </a:lnTo>
                  <a:cubicBezTo>
                    <a:pt x="5343" y="6975"/>
                    <a:pt x="5183" y="7545"/>
                    <a:pt x="4978" y="8116"/>
                  </a:cubicBezTo>
                  <a:cubicBezTo>
                    <a:pt x="4772" y="8527"/>
                    <a:pt x="4590" y="8960"/>
                    <a:pt x="4475" y="9417"/>
                  </a:cubicBezTo>
                  <a:cubicBezTo>
                    <a:pt x="4383" y="9772"/>
                    <a:pt x="4647" y="9960"/>
                    <a:pt x="4931" y="9960"/>
                  </a:cubicBezTo>
                  <a:cubicBezTo>
                    <a:pt x="5140" y="9960"/>
                    <a:pt x="5360" y="9858"/>
                    <a:pt x="5457" y="9645"/>
                  </a:cubicBezTo>
                  <a:cubicBezTo>
                    <a:pt x="5457" y="9600"/>
                    <a:pt x="5480" y="9577"/>
                    <a:pt x="5503" y="9531"/>
                  </a:cubicBezTo>
                  <a:cubicBezTo>
                    <a:pt x="5503" y="9531"/>
                    <a:pt x="5503" y="9531"/>
                    <a:pt x="5503" y="9508"/>
                  </a:cubicBezTo>
                  <a:cubicBezTo>
                    <a:pt x="5548" y="9440"/>
                    <a:pt x="5571" y="9348"/>
                    <a:pt x="5617" y="9257"/>
                  </a:cubicBezTo>
                  <a:lnTo>
                    <a:pt x="5617" y="9257"/>
                  </a:lnTo>
                  <a:cubicBezTo>
                    <a:pt x="5571" y="9554"/>
                    <a:pt x="5503" y="9851"/>
                    <a:pt x="5480" y="10170"/>
                  </a:cubicBezTo>
                  <a:cubicBezTo>
                    <a:pt x="5457" y="10307"/>
                    <a:pt x="5503" y="10398"/>
                    <a:pt x="5548" y="10467"/>
                  </a:cubicBezTo>
                  <a:cubicBezTo>
                    <a:pt x="5160" y="10923"/>
                    <a:pt x="4795" y="11380"/>
                    <a:pt x="4407" y="11836"/>
                  </a:cubicBezTo>
                  <a:cubicBezTo>
                    <a:pt x="4079" y="12243"/>
                    <a:pt x="4382" y="12574"/>
                    <a:pt x="4745" y="12574"/>
                  </a:cubicBezTo>
                  <a:cubicBezTo>
                    <a:pt x="4912" y="12574"/>
                    <a:pt x="5092" y="12504"/>
                    <a:pt x="5229" y="12339"/>
                  </a:cubicBezTo>
                  <a:cubicBezTo>
                    <a:pt x="5457" y="12087"/>
                    <a:pt x="5685" y="11814"/>
                    <a:pt x="5913" y="11563"/>
                  </a:cubicBezTo>
                  <a:cubicBezTo>
                    <a:pt x="5959" y="11608"/>
                    <a:pt x="6028" y="11631"/>
                    <a:pt x="6096" y="11654"/>
                  </a:cubicBezTo>
                  <a:cubicBezTo>
                    <a:pt x="5868" y="11973"/>
                    <a:pt x="5662" y="12316"/>
                    <a:pt x="5480" y="12658"/>
                  </a:cubicBezTo>
                  <a:cubicBezTo>
                    <a:pt x="5366" y="12886"/>
                    <a:pt x="5457" y="13183"/>
                    <a:pt x="5708" y="13274"/>
                  </a:cubicBezTo>
                  <a:cubicBezTo>
                    <a:pt x="5766" y="13297"/>
                    <a:pt x="5824" y="13307"/>
                    <a:pt x="5880" y="13307"/>
                  </a:cubicBezTo>
                  <a:cubicBezTo>
                    <a:pt x="6108" y="13307"/>
                    <a:pt x="6310" y="13138"/>
                    <a:pt x="6438" y="12955"/>
                  </a:cubicBezTo>
                  <a:cubicBezTo>
                    <a:pt x="6507" y="12841"/>
                    <a:pt x="6575" y="12727"/>
                    <a:pt x="6644" y="12612"/>
                  </a:cubicBezTo>
                  <a:lnTo>
                    <a:pt x="6644" y="12612"/>
                  </a:lnTo>
                  <a:cubicBezTo>
                    <a:pt x="6528" y="12976"/>
                    <a:pt x="6781" y="13228"/>
                    <a:pt x="7075" y="13228"/>
                  </a:cubicBezTo>
                  <a:cubicBezTo>
                    <a:pt x="7243" y="13228"/>
                    <a:pt x="7424" y="13146"/>
                    <a:pt x="7557" y="12955"/>
                  </a:cubicBezTo>
                  <a:cubicBezTo>
                    <a:pt x="7876" y="12476"/>
                    <a:pt x="8196" y="11973"/>
                    <a:pt x="8493" y="11448"/>
                  </a:cubicBezTo>
                  <a:cubicBezTo>
                    <a:pt x="8789" y="11015"/>
                    <a:pt x="9132" y="10581"/>
                    <a:pt x="9474" y="10147"/>
                  </a:cubicBezTo>
                  <a:lnTo>
                    <a:pt x="9474" y="10147"/>
                  </a:lnTo>
                  <a:cubicBezTo>
                    <a:pt x="8607" y="11334"/>
                    <a:pt x="7854" y="12590"/>
                    <a:pt x="7237" y="13936"/>
                  </a:cubicBezTo>
                  <a:cubicBezTo>
                    <a:pt x="7057" y="14341"/>
                    <a:pt x="7330" y="14608"/>
                    <a:pt x="7642" y="14608"/>
                  </a:cubicBezTo>
                  <a:cubicBezTo>
                    <a:pt x="7805" y="14608"/>
                    <a:pt x="7979" y="14535"/>
                    <a:pt x="8105" y="14370"/>
                  </a:cubicBezTo>
                  <a:cubicBezTo>
                    <a:pt x="8264" y="14187"/>
                    <a:pt x="8379" y="14005"/>
                    <a:pt x="8516" y="13822"/>
                  </a:cubicBezTo>
                  <a:lnTo>
                    <a:pt x="8516" y="13822"/>
                  </a:lnTo>
                  <a:cubicBezTo>
                    <a:pt x="8516" y="13868"/>
                    <a:pt x="8493" y="13891"/>
                    <a:pt x="8470" y="13936"/>
                  </a:cubicBezTo>
                  <a:cubicBezTo>
                    <a:pt x="8322" y="14364"/>
                    <a:pt x="8604" y="14649"/>
                    <a:pt x="8920" y="14649"/>
                  </a:cubicBezTo>
                  <a:cubicBezTo>
                    <a:pt x="9093" y="14649"/>
                    <a:pt x="9277" y="14564"/>
                    <a:pt x="9406" y="14370"/>
                  </a:cubicBezTo>
                  <a:cubicBezTo>
                    <a:pt x="9657" y="14005"/>
                    <a:pt x="9908" y="13617"/>
                    <a:pt x="10136" y="13252"/>
                  </a:cubicBezTo>
                  <a:lnTo>
                    <a:pt x="10136" y="13252"/>
                  </a:lnTo>
                  <a:cubicBezTo>
                    <a:pt x="10113" y="13503"/>
                    <a:pt x="10113" y="13731"/>
                    <a:pt x="10113" y="13982"/>
                  </a:cubicBezTo>
                  <a:cubicBezTo>
                    <a:pt x="10142" y="14295"/>
                    <a:pt x="10400" y="14492"/>
                    <a:pt x="10657" y="14492"/>
                  </a:cubicBezTo>
                  <a:cubicBezTo>
                    <a:pt x="10813" y="14492"/>
                    <a:pt x="10969" y="14420"/>
                    <a:pt x="11072" y="14256"/>
                  </a:cubicBezTo>
                  <a:cubicBezTo>
                    <a:pt x="11072" y="14233"/>
                    <a:pt x="11072" y="14233"/>
                    <a:pt x="11072" y="14233"/>
                  </a:cubicBezTo>
                  <a:cubicBezTo>
                    <a:pt x="11118" y="14324"/>
                    <a:pt x="11186" y="14416"/>
                    <a:pt x="11277" y="14461"/>
                  </a:cubicBezTo>
                  <a:cubicBezTo>
                    <a:pt x="11355" y="14518"/>
                    <a:pt x="11446" y="14544"/>
                    <a:pt x="11537" y="14544"/>
                  </a:cubicBezTo>
                  <a:cubicBezTo>
                    <a:pt x="11740" y="14544"/>
                    <a:pt x="11945" y="14415"/>
                    <a:pt x="12008" y="14210"/>
                  </a:cubicBezTo>
                  <a:cubicBezTo>
                    <a:pt x="12396" y="12978"/>
                    <a:pt x="12647" y="11745"/>
                    <a:pt x="12761" y="10467"/>
                  </a:cubicBezTo>
                  <a:cubicBezTo>
                    <a:pt x="12761" y="10284"/>
                    <a:pt x="12693" y="10147"/>
                    <a:pt x="12601" y="10056"/>
                  </a:cubicBezTo>
                  <a:cubicBezTo>
                    <a:pt x="12715" y="9440"/>
                    <a:pt x="12784" y="8778"/>
                    <a:pt x="12807" y="8116"/>
                  </a:cubicBezTo>
                  <a:cubicBezTo>
                    <a:pt x="12807" y="7979"/>
                    <a:pt x="12761" y="7865"/>
                    <a:pt x="12693" y="7796"/>
                  </a:cubicBezTo>
                  <a:cubicBezTo>
                    <a:pt x="12739" y="7487"/>
                    <a:pt x="12513" y="7262"/>
                    <a:pt x="12249" y="7262"/>
                  </a:cubicBezTo>
                  <a:cubicBezTo>
                    <a:pt x="12123" y="7262"/>
                    <a:pt x="11989" y="7313"/>
                    <a:pt x="11871" y="7431"/>
                  </a:cubicBezTo>
                  <a:cubicBezTo>
                    <a:pt x="11734" y="7568"/>
                    <a:pt x="11597" y="7705"/>
                    <a:pt x="11460" y="7819"/>
                  </a:cubicBezTo>
                  <a:cubicBezTo>
                    <a:pt x="11476" y="7566"/>
                    <a:pt x="11239" y="7379"/>
                    <a:pt x="10994" y="7379"/>
                  </a:cubicBezTo>
                  <a:cubicBezTo>
                    <a:pt x="10885" y="7379"/>
                    <a:pt x="10775" y="7416"/>
                    <a:pt x="10684" y="7500"/>
                  </a:cubicBezTo>
                  <a:cubicBezTo>
                    <a:pt x="10296" y="7842"/>
                    <a:pt x="9931" y="8207"/>
                    <a:pt x="9588" y="8572"/>
                  </a:cubicBezTo>
                  <a:cubicBezTo>
                    <a:pt x="9506" y="8490"/>
                    <a:pt x="9399" y="8444"/>
                    <a:pt x="9283" y="8444"/>
                  </a:cubicBezTo>
                  <a:cubicBezTo>
                    <a:pt x="9175" y="8444"/>
                    <a:pt x="9060" y="8484"/>
                    <a:pt x="8949" y="8572"/>
                  </a:cubicBezTo>
                  <a:cubicBezTo>
                    <a:pt x="8858" y="8641"/>
                    <a:pt x="8767" y="8709"/>
                    <a:pt x="8675" y="8778"/>
                  </a:cubicBezTo>
                  <a:cubicBezTo>
                    <a:pt x="8652" y="8687"/>
                    <a:pt x="8607" y="8595"/>
                    <a:pt x="8516" y="8527"/>
                  </a:cubicBezTo>
                  <a:cubicBezTo>
                    <a:pt x="8516" y="8504"/>
                    <a:pt x="8516" y="8504"/>
                    <a:pt x="8493" y="8504"/>
                  </a:cubicBezTo>
                  <a:cubicBezTo>
                    <a:pt x="8584" y="8344"/>
                    <a:pt x="8675" y="8184"/>
                    <a:pt x="8767" y="8025"/>
                  </a:cubicBezTo>
                  <a:cubicBezTo>
                    <a:pt x="8926" y="7751"/>
                    <a:pt x="8789" y="7545"/>
                    <a:pt x="8561" y="7454"/>
                  </a:cubicBezTo>
                  <a:cubicBezTo>
                    <a:pt x="8652" y="7271"/>
                    <a:pt x="8744" y="7066"/>
                    <a:pt x="8858" y="6883"/>
                  </a:cubicBezTo>
                  <a:cubicBezTo>
                    <a:pt x="9024" y="6535"/>
                    <a:pt x="8709" y="6388"/>
                    <a:pt x="8398" y="6388"/>
                  </a:cubicBezTo>
                  <a:cubicBezTo>
                    <a:pt x="8240" y="6388"/>
                    <a:pt x="8083" y="6426"/>
                    <a:pt x="7991" y="6495"/>
                  </a:cubicBezTo>
                  <a:cubicBezTo>
                    <a:pt x="7717" y="6701"/>
                    <a:pt x="7466" y="6929"/>
                    <a:pt x="7237" y="7157"/>
                  </a:cubicBezTo>
                  <a:cubicBezTo>
                    <a:pt x="7306" y="6952"/>
                    <a:pt x="7397" y="6746"/>
                    <a:pt x="7488" y="6518"/>
                  </a:cubicBezTo>
                  <a:cubicBezTo>
                    <a:pt x="7640" y="6170"/>
                    <a:pt x="7339" y="6013"/>
                    <a:pt x="7033" y="6013"/>
                  </a:cubicBezTo>
                  <a:cubicBezTo>
                    <a:pt x="6878" y="6013"/>
                    <a:pt x="6721" y="6053"/>
                    <a:pt x="6621" y="6130"/>
                  </a:cubicBezTo>
                  <a:cubicBezTo>
                    <a:pt x="6598" y="6153"/>
                    <a:pt x="6598" y="6153"/>
                    <a:pt x="6575" y="6176"/>
                  </a:cubicBezTo>
                  <a:cubicBezTo>
                    <a:pt x="6667" y="5674"/>
                    <a:pt x="6758" y="5194"/>
                    <a:pt x="6804" y="4692"/>
                  </a:cubicBezTo>
                  <a:cubicBezTo>
                    <a:pt x="6846" y="4352"/>
                    <a:pt x="6607" y="4179"/>
                    <a:pt x="6343" y="4179"/>
                  </a:cubicBezTo>
                  <a:cubicBezTo>
                    <a:pt x="6182" y="4179"/>
                    <a:pt x="6012" y="4243"/>
                    <a:pt x="5891" y="4373"/>
                  </a:cubicBezTo>
                  <a:cubicBezTo>
                    <a:pt x="5754" y="4532"/>
                    <a:pt x="5640" y="4669"/>
                    <a:pt x="5503" y="4829"/>
                  </a:cubicBezTo>
                  <a:cubicBezTo>
                    <a:pt x="5640" y="4395"/>
                    <a:pt x="5754" y="3962"/>
                    <a:pt x="5891" y="3528"/>
                  </a:cubicBezTo>
                  <a:cubicBezTo>
                    <a:pt x="5991" y="3211"/>
                    <a:pt x="5701" y="3004"/>
                    <a:pt x="5414" y="3004"/>
                  </a:cubicBezTo>
                  <a:cubicBezTo>
                    <a:pt x="5307" y="3004"/>
                    <a:pt x="5201" y="3033"/>
                    <a:pt x="5115" y="3094"/>
                  </a:cubicBezTo>
                  <a:cubicBezTo>
                    <a:pt x="5046" y="3140"/>
                    <a:pt x="4978" y="3208"/>
                    <a:pt x="4909" y="3254"/>
                  </a:cubicBezTo>
                  <a:cubicBezTo>
                    <a:pt x="4978" y="2866"/>
                    <a:pt x="5023" y="2455"/>
                    <a:pt x="5092" y="2067"/>
                  </a:cubicBezTo>
                  <a:cubicBezTo>
                    <a:pt x="5128" y="1780"/>
                    <a:pt x="4825" y="1620"/>
                    <a:pt x="4550" y="1620"/>
                  </a:cubicBezTo>
                  <a:cubicBezTo>
                    <a:pt x="4475" y="1620"/>
                    <a:pt x="4402" y="1632"/>
                    <a:pt x="4338" y="1656"/>
                  </a:cubicBezTo>
                  <a:cubicBezTo>
                    <a:pt x="4361" y="1474"/>
                    <a:pt x="4407" y="1268"/>
                    <a:pt x="4430" y="1086"/>
                  </a:cubicBezTo>
                  <a:cubicBezTo>
                    <a:pt x="4473" y="806"/>
                    <a:pt x="4170" y="627"/>
                    <a:pt x="3906" y="627"/>
                  </a:cubicBezTo>
                  <a:cubicBezTo>
                    <a:pt x="3890" y="627"/>
                    <a:pt x="3875" y="628"/>
                    <a:pt x="3859" y="629"/>
                  </a:cubicBezTo>
                  <a:cubicBezTo>
                    <a:pt x="3859" y="606"/>
                    <a:pt x="3836" y="561"/>
                    <a:pt x="3836" y="538"/>
                  </a:cubicBezTo>
                  <a:cubicBezTo>
                    <a:pt x="3803" y="294"/>
                    <a:pt x="3630" y="201"/>
                    <a:pt x="3435" y="201"/>
                  </a:cubicBezTo>
                  <a:cubicBezTo>
                    <a:pt x="3227" y="201"/>
                    <a:pt x="2995" y="306"/>
                    <a:pt x="2878" y="447"/>
                  </a:cubicBezTo>
                  <a:lnTo>
                    <a:pt x="2604" y="789"/>
                  </a:lnTo>
                  <a:cubicBezTo>
                    <a:pt x="2690" y="496"/>
                    <a:pt x="2399" y="320"/>
                    <a:pt x="2133" y="320"/>
                  </a:cubicBezTo>
                  <a:cubicBezTo>
                    <a:pt x="2047" y="320"/>
                    <a:pt x="1963" y="339"/>
                    <a:pt x="1896" y="378"/>
                  </a:cubicBezTo>
                  <a:cubicBezTo>
                    <a:pt x="1714" y="469"/>
                    <a:pt x="1554" y="584"/>
                    <a:pt x="1394" y="698"/>
                  </a:cubicBezTo>
                  <a:lnTo>
                    <a:pt x="1440" y="447"/>
                  </a:lnTo>
                  <a:cubicBezTo>
                    <a:pt x="1499" y="149"/>
                    <a:pt x="1243" y="1"/>
                    <a:pt x="967" y="1"/>
                  </a:cubicBezTo>
                  <a:close/>
                </a:path>
              </a:pathLst>
            </a:custGeom>
            <a:solidFill>
              <a:srgbClr val="FFD400">
                <a:alpha val="172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2" name="Google Shape;1062;p35"/>
            <p:cNvSpPr/>
            <p:nvPr/>
          </p:nvSpPr>
          <p:spPr>
            <a:xfrm>
              <a:off x="645175" y="3632150"/>
              <a:ext cx="394550" cy="462975"/>
            </a:xfrm>
            <a:custGeom>
              <a:avLst/>
              <a:gdLst/>
              <a:ahLst/>
              <a:cxnLst/>
              <a:rect l="l" t="t" r="r" b="b"/>
              <a:pathLst>
                <a:path w="15782" h="18519" extrusionOk="0">
                  <a:moveTo>
                    <a:pt x="7182" y="1688"/>
                  </a:moveTo>
                  <a:cubicBezTo>
                    <a:pt x="8027" y="5067"/>
                    <a:pt x="9214" y="8331"/>
                    <a:pt x="10720" y="11503"/>
                  </a:cubicBezTo>
                  <a:cubicBezTo>
                    <a:pt x="10775" y="11612"/>
                    <a:pt x="10914" y="11677"/>
                    <a:pt x="11038" y="11677"/>
                  </a:cubicBezTo>
                  <a:cubicBezTo>
                    <a:pt x="11071" y="11677"/>
                    <a:pt x="11103" y="11673"/>
                    <a:pt x="11131" y="11663"/>
                  </a:cubicBezTo>
                  <a:cubicBezTo>
                    <a:pt x="12409" y="11275"/>
                    <a:pt x="13665" y="10910"/>
                    <a:pt x="14920" y="10545"/>
                  </a:cubicBezTo>
                  <a:lnTo>
                    <a:pt x="14920" y="10545"/>
                  </a:lnTo>
                  <a:cubicBezTo>
                    <a:pt x="14578" y="12941"/>
                    <a:pt x="14098" y="15315"/>
                    <a:pt x="13459" y="17666"/>
                  </a:cubicBezTo>
                  <a:cubicBezTo>
                    <a:pt x="10789" y="16776"/>
                    <a:pt x="8118" y="15886"/>
                    <a:pt x="5425" y="14995"/>
                  </a:cubicBezTo>
                  <a:cubicBezTo>
                    <a:pt x="6475" y="14242"/>
                    <a:pt x="7525" y="13558"/>
                    <a:pt x="8620" y="12873"/>
                  </a:cubicBezTo>
                  <a:cubicBezTo>
                    <a:pt x="8780" y="12781"/>
                    <a:pt x="8712" y="12530"/>
                    <a:pt x="8552" y="12485"/>
                  </a:cubicBezTo>
                  <a:cubicBezTo>
                    <a:pt x="8529" y="12439"/>
                    <a:pt x="8529" y="12416"/>
                    <a:pt x="8506" y="12393"/>
                  </a:cubicBezTo>
                  <a:cubicBezTo>
                    <a:pt x="6132" y="9403"/>
                    <a:pt x="3759" y="6413"/>
                    <a:pt x="1385" y="3423"/>
                  </a:cubicBezTo>
                  <a:lnTo>
                    <a:pt x="1385" y="3423"/>
                  </a:lnTo>
                  <a:cubicBezTo>
                    <a:pt x="2092" y="3492"/>
                    <a:pt x="2800" y="3583"/>
                    <a:pt x="3508" y="3651"/>
                  </a:cubicBezTo>
                  <a:cubicBezTo>
                    <a:pt x="3950" y="3702"/>
                    <a:pt x="4721" y="3931"/>
                    <a:pt x="5321" y="3931"/>
                  </a:cubicBezTo>
                  <a:cubicBezTo>
                    <a:pt x="5527" y="3931"/>
                    <a:pt x="5713" y="3904"/>
                    <a:pt x="5859" y="3834"/>
                  </a:cubicBezTo>
                  <a:cubicBezTo>
                    <a:pt x="6498" y="3537"/>
                    <a:pt x="6886" y="2556"/>
                    <a:pt x="7182" y="1688"/>
                  </a:cubicBezTo>
                  <a:close/>
                  <a:moveTo>
                    <a:pt x="7247" y="0"/>
                  </a:moveTo>
                  <a:cubicBezTo>
                    <a:pt x="7113" y="0"/>
                    <a:pt x="6983" y="59"/>
                    <a:pt x="6931" y="182"/>
                  </a:cubicBezTo>
                  <a:cubicBezTo>
                    <a:pt x="6703" y="730"/>
                    <a:pt x="6475" y="1278"/>
                    <a:pt x="6224" y="1825"/>
                  </a:cubicBezTo>
                  <a:cubicBezTo>
                    <a:pt x="5829" y="2767"/>
                    <a:pt x="5772" y="3036"/>
                    <a:pt x="4718" y="3036"/>
                  </a:cubicBezTo>
                  <a:cubicBezTo>
                    <a:pt x="4674" y="3036"/>
                    <a:pt x="4628" y="3036"/>
                    <a:pt x="4580" y="3035"/>
                  </a:cubicBezTo>
                  <a:cubicBezTo>
                    <a:pt x="3279" y="3012"/>
                    <a:pt x="1910" y="2738"/>
                    <a:pt x="632" y="2579"/>
                  </a:cubicBezTo>
                  <a:cubicBezTo>
                    <a:pt x="621" y="2578"/>
                    <a:pt x="611" y="2577"/>
                    <a:pt x="601" y="2577"/>
                  </a:cubicBezTo>
                  <a:cubicBezTo>
                    <a:pt x="312" y="2577"/>
                    <a:pt x="0" y="2885"/>
                    <a:pt x="221" y="3149"/>
                  </a:cubicBezTo>
                  <a:cubicBezTo>
                    <a:pt x="2754" y="6345"/>
                    <a:pt x="5311" y="9563"/>
                    <a:pt x="7844" y="12759"/>
                  </a:cubicBezTo>
                  <a:cubicBezTo>
                    <a:pt x="6635" y="13329"/>
                    <a:pt x="5516" y="14014"/>
                    <a:pt x="4443" y="14813"/>
                  </a:cubicBezTo>
                  <a:cubicBezTo>
                    <a:pt x="4169" y="15018"/>
                    <a:pt x="4238" y="15384"/>
                    <a:pt x="4558" y="15475"/>
                  </a:cubicBezTo>
                  <a:cubicBezTo>
                    <a:pt x="7570" y="16502"/>
                    <a:pt x="10606" y="17483"/>
                    <a:pt x="13642" y="18511"/>
                  </a:cubicBezTo>
                  <a:cubicBezTo>
                    <a:pt x="13666" y="18516"/>
                    <a:pt x="13690" y="18518"/>
                    <a:pt x="13714" y="18518"/>
                  </a:cubicBezTo>
                  <a:cubicBezTo>
                    <a:pt x="13893" y="18518"/>
                    <a:pt x="14058" y="18375"/>
                    <a:pt x="14098" y="18214"/>
                  </a:cubicBezTo>
                  <a:cubicBezTo>
                    <a:pt x="14829" y="15543"/>
                    <a:pt x="15377" y="12850"/>
                    <a:pt x="15742" y="10111"/>
                  </a:cubicBezTo>
                  <a:cubicBezTo>
                    <a:pt x="15781" y="9874"/>
                    <a:pt x="15616" y="9636"/>
                    <a:pt x="15392" y="9636"/>
                  </a:cubicBezTo>
                  <a:cubicBezTo>
                    <a:pt x="15358" y="9636"/>
                    <a:pt x="15322" y="9642"/>
                    <a:pt x="15285" y="9654"/>
                  </a:cubicBezTo>
                  <a:cubicBezTo>
                    <a:pt x="14258" y="9951"/>
                    <a:pt x="13071" y="10522"/>
                    <a:pt x="12021" y="10613"/>
                  </a:cubicBezTo>
                  <a:cubicBezTo>
                    <a:pt x="11854" y="10728"/>
                    <a:pt x="11701" y="10786"/>
                    <a:pt x="11558" y="10786"/>
                  </a:cubicBezTo>
                  <a:cubicBezTo>
                    <a:pt x="11389" y="10786"/>
                    <a:pt x="11234" y="10705"/>
                    <a:pt x="11086" y="10545"/>
                  </a:cubicBezTo>
                  <a:cubicBezTo>
                    <a:pt x="10926" y="10202"/>
                    <a:pt x="10766" y="9860"/>
                    <a:pt x="10629" y="9517"/>
                  </a:cubicBezTo>
                  <a:cubicBezTo>
                    <a:pt x="10332" y="8878"/>
                    <a:pt x="10058" y="8216"/>
                    <a:pt x="9807" y="7554"/>
                  </a:cubicBezTo>
                  <a:cubicBezTo>
                    <a:pt x="8894" y="5181"/>
                    <a:pt x="8164" y="2738"/>
                    <a:pt x="7616" y="250"/>
                  </a:cubicBezTo>
                  <a:cubicBezTo>
                    <a:pt x="7578" y="87"/>
                    <a:pt x="7410" y="0"/>
                    <a:pt x="724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63" name="Google Shape;1063;p35"/>
          <p:cNvGrpSpPr/>
          <p:nvPr/>
        </p:nvGrpSpPr>
        <p:grpSpPr>
          <a:xfrm rot="1017362" flipH="1">
            <a:off x="7673764" y="4014821"/>
            <a:ext cx="771546" cy="905351"/>
            <a:chOff x="645175" y="3632150"/>
            <a:chExt cx="394550" cy="462975"/>
          </a:xfrm>
        </p:grpSpPr>
        <p:sp>
          <p:nvSpPr>
            <p:cNvPr id="1064" name="Google Shape;1064;p35"/>
            <p:cNvSpPr/>
            <p:nvPr/>
          </p:nvSpPr>
          <p:spPr>
            <a:xfrm>
              <a:off x="699725" y="3704850"/>
              <a:ext cx="320175" cy="366225"/>
            </a:xfrm>
            <a:custGeom>
              <a:avLst/>
              <a:gdLst/>
              <a:ahLst/>
              <a:cxnLst/>
              <a:rect l="l" t="t" r="r" b="b"/>
              <a:pathLst>
                <a:path w="12807" h="14649" extrusionOk="0">
                  <a:moveTo>
                    <a:pt x="967" y="1"/>
                  </a:moveTo>
                  <a:cubicBezTo>
                    <a:pt x="714" y="1"/>
                    <a:pt x="444" y="127"/>
                    <a:pt x="390" y="378"/>
                  </a:cubicBezTo>
                  <a:cubicBezTo>
                    <a:pt x="276" y="926"/>
                    <a:pt x="161" y="1451"/>
                    <a:pt x="70" y="1999"/>
                  </a:cubicBezTo>
                  <a:cubicBezTo>
                    <a:pt x="1" y="2332"/>
                    <a:pt x="253" y="2497"/>
                    <a:pt x="523" y="2497"/>
                  </a:cubicBezTo>
                  <a:cubicBezTo>
                    <a:pt x="696" y="2497"/>
                    <a:pt x="876" y="2429"/>
                    <a:pt x="983" y="2295"/>
                  </a:cubicBezTo>
                  <a:cubicBezTo>
                    <a:pt x="1052" y="2204"/>
                    <a:pt x="1143" y="2113"/>
                    <a:pt x="1211" y="2044"/>
                  </a:cubicBezTo>
                  <a:lnTo>
                    <a:pt x="1211" y="2044"/>
                  </a:lnTo>
                  <a:lnTo>
                    <a:pt x="960" y="2957"/>
                  </a:lnTo>
                  <a:cubicBezTo>
                    <a:pt x="884" y="3273"/>
                    <a:pt x="1117" y="3400"/>
                    <a:pt x="1378" y="3400"/>
                  </a:cubicBezTo>
                  <a:cubicBezTo>
                    <a:pt x="1588" y="3400"/>
                    <a:pt x="1817" y="3318"/>
                    <a:pt x="1919" y="3186"/>
                  </a:cubicBezTo>
                  <a:lnTo>
                    <a:pt x="2832" y="2044"/>
                  </a:lnTo>
                  <a:lnTo>
                    <a:pt x="2832" y="2044"/>
                  </a:lnTo>
                  <a:cubicBezTo>
                    <a:pt x="2832" y="2090"/>
                    <a:pt x="2809" y="2159"/>
                    <a:pt x="2809" y="2227"/>
                  </a:cubicBezTo>
                  <a:cubicBezTo>
                    <a:pt x="2604" y="2775"/>
                    <a:pt x="2444" y="3345"/>
                    <a:pt x="2353" y="3962"/>
                  </a:cubicBezTo>
                  <a:cubicBezTo>
                    <a:pt x="2330" y="4236"/>
                    <a:pt x="2490" y="4373"/>
                    <a:pt x="2695" y="4395"/>
                  </a:cubicBezTo>
                  <a:cubicBezTo>
                    <a:pt x="2581" y="4829"/>
                    <a:pt x="2444" y="5286"/>
                    <a:pt x="2307" y="5719"/>
                  </a:cubicBezTo>
                  <a:cubicBezTo>
                    <a:pt x="2200" y="6051"/>
                    <a:pt x="2438" y="6211"/>
                    <a:pt x="2714" y="6211"/>
                  </a:cubicBezTo>
                  <a:cubicBezTo>
                    <a:pt x="2970" y="6211"/>
                    <a:pt x="3257" y="6074"/>
                    <a:pt x="3334" y="5811"/>
                  </a:cubicBezTo>
                  <a:cubicBezTo>
                    <a:pt x="3425" y="5605"/>
                    <a:pt x="3494" y="5377"/>
                    <a:pt x="3585" y="5171"/>
                  </a:cubicBezTo>
                  <a:lnTo>
                    <a:pt x="3585" y="5171"/>
                  </a:lnTo>
                  <a:cubicBezTo>
                    <a:pt x="3562" y="5263"/>
                    <a:pt x="3540" y="5331"/>
                    <a:pt x="3540" y="5423"/>
                  </a:cubicBezTo>
                  <a:cubicBezTo>
                    <a:pt x="3494" y="5582"/>
                    <a:pt x="3471" y="5719"/>
                    <a:pt x="3471" y="5879"/>
                  </a:cubicBezTo>
                  <a:cubicBezTo>
                    <a:pt x="3429" y="6219"/>
                    <a:pt x="3662" y="6361"/>
                    <a:pt x="3916" y="6361"/>
                  </a:cubicBezTo>
                  <a:cubicBezTo>
                    <a:pt x="3935" y="6361"/>
                    <a:pt x="3954" y="6360"/>
                    <a:pt x="3973" y="6358"/>
                  </a:cubicBezTo>
                  <a:lnTo>
                    <a:pt x="3973" y="6358"/>
                  </a:lnTo>
                  <a:cubicBezTo>
                    <a:pt x="3836" y="6838"/>
                    <a:pt x="3677" y="7340"/>
                    <a:pt x="3540" y="7819"/>
                  </a:cubicBezTo>
                  <a:cubicBezTo>
                    <a:pt x="3433" y="8178"/>
                    <a:pt x="3699" y="8367"/>
                    <a:pt x="3984" y="8367"/>
                  </a:cubicBezTo>
                  <a:cubicBezTo>
                    <a:pt x="4189" y="8367"/>
                    <a:pt x="4403" y="8270"/>
                    <a:pt x="4498" y="8070"/>
                  </a:cubicBezTo>
                  <a:cubicBezTo>
                    <a:pt x="4795" y="7477"/>
                    <a:pt x="5115" y="6929"/>
                    <a:pt x="5480" y="6404"/>
                  </a:cubicBezTo>
                  <a:lnTo>
                    <a:pt x="5480" y="6404"/>
                  </a:lnTo>
                  <a:cubicBezTo>
                    <a:pt x="5343" y="6975"/>
                    <a:pt x="5183" y="7545"/>
                    <a:pt x="4978" y="8116"/>
                  </a:cubicBezTo>
                  <a:cubicBezTo>
                    <a:pt x="4772" y="8527"/>
                    <a:pt x="4590" y="8960"/>
                    <a:pt x="4475" y="9417"/>
                  </a:cubicBezTo>
                  <a:cubicBezTo>
                    <a:pt x="4383" y="9772"/>
                    <a:pt x="4647" y="9960"/>
                    <a:pt x="4931" y="9960"/>
                  </a:cubicBezTo>
                  <a:cubicBezTo>
                    <a:pt x="5140" y="9960"/>
                    <a:pt x="5360" y="9858"/>
                    <a:pt x="5457" y="9645"/>
                  </a:cubicBezTo>
                  <a:cubicBezTo>
                    <a:pt x="5457" y="9600"/>
                    <a:pt x="5480" y="9577"/>
                    <a:pt x="5503" y="9531"/>
                  </a:cubicBezTo>
                  <a:cubicBezTo>
                    <a:pt x="5503" y="9531"/>
                    <a:pt x="5503" y="9531"/>
                    <a:pt x="5503" y="9508"/>
                  </a:cubicBezTo>
                  <a:cubicBezTo>
                    <a:pt x="5548" y="9440"/>
                    <a:pt x="5571" y="9348"/>
                    <a:pt x="5617" y="9257"/>
                  </a:cubicBezTo>
                  <a:lnTo>
                    <a:pt x="5617" y="9257"/>
                  </a:lnTo>
                  <a:cubicBezTo>
                    <a:pt x="5571" y="9554"/>
                    <a:pt x="5503" y="9851"/>
                    <a:pt x="5480" y="10170"/>
                  </a:cubicBezTo>
                  <a:cubicBezTo>
                    <a:pt x="5457" y="10307"/>
                    <a:pt x="5503" y="10398"/>
                    <a:pt x="5548" y="10467"/>
                  </a:cubicBezTo>
                  <a:cubicBezTo>
                    <a:pt x="5160" y="10923"/>
                    <a:pt x="4795" y="11380"/>
                    <a:pt x="4407" y="11836"/>
                  </a:cubicBezTo>
                  <a:cubicBezTo>
                    <a:pt x="4079" y="12243"/>
                    <a:pt x="4382" y="12574"/>
                    <a:pt x="4745" y="12574"/>
                  </a:cubicBezTo>
                  <a:cubicBezTo>
                    <a:pt x="4912" y="12574"/>
                    <a:pt x="5092" y="12504"/>
                    <a:pt x="5229" y="12339"/>
                  </a:cubicBezTo>
                  <a:cubicBezTo>
                    <a:pt x="5457" y="12087"/>
                    <a:pt x="5685" y="11814"/>
                    <a:pt x="5913" y="11563"/>
                  </a:cubicBezTo>
                  <a:cubicBezTo>
                    <a:pt x="5959" y="11608"/>
                    <a:pt x="6028" y="11631"/>
                    <a:pt x="6096" y="11654"/>
                  </a:cubicBezTo>
                  <a:cubicBezTo>
                    <a:pt x="5868" y="11973"/>
                    <a:pt x="5662" y="12316"/>
                    <a:pt x="5480" y="12658"/>
                  </a:cubicBezTo>
                  <a:cubicBezTo>
                    <a:pt x="5366" y="12886"/>
                    <a:pt x="5457" y="13183"/>
                    <a:pt x="5708" y="13274"/>
                  </a:cubicBezTo>
                  <a:cubicBezTo>
                    <a:pt x="5766" y="13297"/>
                    <a:pt x="5824" y="13307"/>
                    <a:pt x="5880" y="13307"/>
                  </a:cubicBezTo>
                  <a:cubicBezTo>
                    <a:pt x="6108" y="13307"/>
                    <a:pt x="6310" y="13138"/>
                    <a:pt x="6438" y="12955"/>
                  </a:cubicBezTo>
                  <a:cubicBezTo>
                    <a:pt x="6507" y="12841"/>
                    <a:pt x="6575" y="12727"/>
                    <a:pt x="6644" y="12612"/>
                  </a:cubicBezTo>
                  <a:lnTo>
                    <a:pt x="6644" y="12612"/>
                  </a:lnTo>
                  <a:cubicBezTo>
                    <a:pt x="6528" y="12976"/>
                    <a:pt x="6781" y="13228"/>
                    <a:pt x="7075" y="13228"/>
                  </a:cubicBezTo>
                  <a:cubicBezTo>
                    <a:pt x="7243" y="13228"/>
                    <a:pt x="7424" y="13146"/>
                    <a:pt x="7557" y="12955"/>
                  </a:cubicBezTo>
                  <a:cubicBezTo>
                    <a:pt x="7876" y="12476"/>
                    <a:pt x="8196" y="11973"/>
                    <a:pt x="8493" y="11448"/>
                  </a:cubicBezTo>
                  <a:cubicBezTo>
                    <a:pt x="8789" y="11015"/>
                    <a:pt x="9132" y="10581"/>
                    <a:pt x="9474" y="10147"/>
                  </a:cubicBezTo>
                  <a:lnTo>
                    <a:pt x="9474" y="10147"/>
                  </a:lnTo>
                  <a:cubicBezTo>
                    <a:pt x="8607" y="11334"/>
                    <a:pt x="7854" y="12590"/>
                    <a:pt x="7237" y="13936"/>
                  </a:cubicBezTo>
                  <a:cubicBezTo>
                    <a:pt x="7057" y="14341"/>
                    <a:pt x="7330" y="14608"/>
                    <a:pt x="7642" y="14608"/>
                  </a:cubicBezTo>
                  <a:cubicBezTo>
                    <a:pt x="7805" y="14608"/>
                    <a:pt x="7979" y="14535"/>
                    <a:pt x="8105" y="14370"/>
                  </a:cubicBezTo>
                  <a:cubicBezTo>
                    <a:pt x="8264" y="14187"/>
                    <a:pt x="8379" y="14005"/>
                    <a:pt x="8516" y="13822"/>
                  </a:cubicBezTo>
                  <a:lnTo>
                    <a:pt x="8516" y="13822"/>
                  </a:lnTo>
                  <a:cubicBezTo>
                    <a:pt x="8516" y="13868"/>
                    <a:pt x="8493" y="13891"/>
                    <a:pt x="8470" y="13936"/>
                  </a:cubicBezTo>
                  <a:cubicBezTo>
                    <a:pt x="8322" y="14364"/>
                    <a:pt x="8604" y="14649"/>
                    <a:pt x="8920" y="14649"/>
                  </a:cubicBezTo>
                  <a:cubicBezTo>
                    <a:pt x="9093" y="14649"/>
                    <a:pt x="9277" y="14564"/>
                    <a:pt x="9406" y="14370"/>
                  </a:cubicBezTo>
                  <a:cubicBezTo>
                    <a:pt x="9657" y="14005"/>
                    <a:pt x="9908" y="13617"/>
                    <a:pt x="10136" y="13252"/>
                  </a:cubicBezTo>
                  <a:lnTo>
                    <a:pt x="10136" y="13252"/>
                  </a:lnTo>
                  <a:cubicBezTo>
                    <a:pt x="10113" y="13503"/>
                    <a:pt x="10113" y="13731"/>
                    <a:pt x="10113" y="13982"/>
                  </a:cubicBezTo>
                  <a:cubicBezTo>
                    <a:pt x="10142" y="14295"/>
                    <a:pt x="10400" y="14492"/>
                    <a:pt x="10657" y="14492"/>
                  </a:cubicBezTo>
                  <a:cubicBezTo>
                    <a:pt x="10813" y="14492"/>
                    <a:pt x="10969" y="14420"/>
                    <a:pt x="11072" y="14256"/>
                  </a:cubicBezTo>
                  <a:cubicBezTo>
                    <a:pt x="11072" y="14233"/>
                    <a:pt x="11072" y="14233"/>
                    <a:pt x="11072" y="14233"/>
                  </a:cubicBezTo>
                  <a:cubicBezTo>
                    <a:pt x="11118" y="14324"/>
                    <a:pt x="11186" y="14416"/>
                    <a:pt x="11277" y="14461"/>
                  </a:cubicBezTo>
                  <a:cubicBezTo>
                    <a:pt x="11355" y="14518"/>
                    <a:pt x="11446" y="14544"/>
                    <a:pt x="11537" y="14544"/>
                  </a:cubicBezTo>
                  <a:cubicBezTo>
                    <a:pt x="11740" y="14544"/>
                    <a:pt x="11945" y="14415"/>
                    <a:pt x="12008" y="14210"/>
                  </a:cubicBezTo>
                  <a:cubicBezTo>
                    <a:pt x="12396" y="12978"/>
                    <a:pt x="12647" y="11745"/>
                    <a:pt x="12761" y="10467"/>
                  </a:cubicBezTo>
                  <a:cubicBezTo>
                    <a:pt x="12761" y="10284"/>
                    <a:pt x="12693" y="10147"/>
                    <a:pt x="12601" y="10056"/>
                  </a:cubicBezTo>
                  <a:cubicBezTo>
                    <a:pt x="12715" y="9440"/>
                    <a:pt x="12784" y="8778"/>
                    <a:pt x="12807" y="8116"/>
                  </a:cubicBezTo>
                  <a:cubicBezTo>
                    <a:pt x="12807" y="7979"/>
                    <a:pt x="12761" y="7865"/>
                    <a:pt x="12693" y="7796"/>
                  </a:cubicBezTo>
                  <a:cubicBezTo>
                    <a:pt x="12739" y="7487"/>
                    <a:pt x="12513" y="7262"/>
                    <a:pt x="12249" y="7262"/>
                  </a:cubicBezTo>
                  <a:cubicBezTo>
                    <a:pt x="12123" y="7262"/>
                    <a:pt x="11989" y="7313"/>
                    <a:pt x="11871" y="7431"/>
                  </a:cubicBezTo>
                  <a:cubicBezTo>
                    <a:pt x="11734" y="7568"/>
                    <a:pt x="11597" y="7705"/>
                    <a:pt x="11460" y="7819"/>
                  </a:cubicBezTo>
                  <a:cubicBezTo>
                    <a:pt x="11476" y="7566"/>
                    <a:pt x="11239" y="7379"/>
                    <a:pt x="10994" y="7379"/>
                  </a:cubicBezTo>
                  <a:cubicBezTo>
                    <a:pt x="10885" y="7379"/>
                    <a:pt x="10775" y="7416"/>
                    <a:pt x="10684" y="7500"/>
                  </a:cubicBezTo>
                  <a:cubicBezTo>
                    <a:pt x="10296" y="7842"/>
                    <a:pt x="9931" y="8207"/>
                    <a:pt x="9588" y="8572"/>
                  </a:cubicBezTo>
                  <a:cubicBezTo>
                    <a:pt x="9506" y="8490"/>
                    <a:pt x="9399" y="8444"/>
                    <a:pt x="9283" y="8444"/>
                  </a:cubicBezTo>
                  <a:cubicBezTo>
                    <a:pt x="9175" y="8444"/>
                    <a:pt x="9060" y="8484"/>
                    <a:pt x="8949" y="8572"/>
                  </a:cubicBezTo>
                  <a:cubicBezTo>
                    <a:pt x="8858" y="8641"/>
                    <a:pt x="8767" y="8709"/>
                    <a:pt x="8675" y="8778"/>
                  </a:cubicBezTo>
                  <a:cubicBezTo>
                    <a:pt x="8652" y="8687"/>
                    <a:pt x="8607" y="8595"/>
                    <a:pt x="8516" y="8527"/>
                  </a:cubicBezTo>
                  <a:cubicBezTo>
                    <a:pt x="8516" y="8504"/>
                    <a:pt x="8516" y="8504"/>
                    <a:pt x="8493" y="8504"/>
                  </a:cubicBezTo>
                  <a:cubicBezTo>
                    <a:pt x="8584" y="8344"/>
                    <a:pt x="8675" y="8184"/>
                    <a:pt x="8767" y="8025"/>
                  </a:cubicBezTo>
                  <a:cubicBezTo>
                    <a:pt x="8926" y="7751"/>
                    <a:pt x="8789" y="7545"/>
                    <a:pt x="8561" y="7454"/>
                  </a:cubicBezTo>
                  <a:cubicBezTo>
                    <a:pt x="8652" y="7271"/>
                    <a:pt x="8744" y="7066"/>
                    <a:pt x="8858" y="6883"/>
                  </a:cubicBezTo>
                  <a:cubicBezTo>
                    <a:pt x="9024" y="6535"/>
                    <a:pt x="8709" y="6388"/>
                    <a:pt x="8398" y="6388"/>
                  </a:cubicBezTo>
                  <a:cubicBezTo>
                    <a:pt x="8240" y="6388"/>
                    <a:pt x="8083" y="6426"/>
                    <a:pt x="7991" y="6495"/>
                  </a:cubicBezTo>
                  <a:cubicBezTo>
                    <a:pt x="7717" y="6701"/>
                    <a:pt x="7466" y="6929"/>
                    <a:pt x="7237" y="7157"/>
                  </a:cubicBezTo>
                  <a:cubicBezTo>
                    <a:pt x="7306" y="6952"/>
                    <a:pt x="7397" y="6746"/>
                    <a:pt x="7488" y="6518"/>
                  </a:cubicBezTo>
                  <a:cubicBezTo>
                    <a:pt x="7640" y="6170"/>
                    <a:pt x="7339" y="6013"/>
                    <a:pt x="7033" y="6013"/>
                  </a:cubicBezTo>
                  <a:cubicBezTo>
                    <a:pt x="6878" y="6013"/>
                    <a:pt x="6721" y="6053"/>
                    <a:pt x="6621" y="6130"/>
                  </a:cubicBezTo>
                  <a:cubicBezTo>
                    <a:pt x="6598" y="6153"/>
                    <a:pt x="6598" y="6153"/>
                    <a:pt x="6575" y="6176"/>
                  </a:cubicBezTo>
                  <a:cubicBezTo>
                    <a:pt x="6667" y="5674"/>
                    <a:pt x="6758" y="5194"/>
                    <a:pt x="6804" y="4692"/>
                  </a:cubicBezTo>
                  <a:cubicBezTo>
                    <a:pt x="6846" y="4352"/>
                    <a:pt x="6607" y="4179"/>
                    <a:pt x="6343" y="4179"/>
                  </a:cubicBezTo>
                  <a:cubicBezTo>
                    <a:pt x="6182" y="4179"/>
                    <a:pt x="6012" y="4243"/>
                    <a:pt x="5891" y="4373"/>
                  </a:cubicBezTo>
                  <a:cubicBezTo>
                    <a:pt x="5754" y="4532"/>
                    <a:pt x="5640" y="4669"/>
                    <a:pt x="5503" y="4829"/>
                  </a:cubicBezTo>
                  <a:cubicBezTo>
                    <a:pt x="5640" y="4395"/>
                    <a:pt x="5754" y="3962"/>
                    <a:pt x="5891" y="3528"/>
                  </a:cubicBezTo>
                  <a:cubicBezTo>
                    <a:pt x="5991" y="3211"/>
                    <a:pt x="5701" y="3004"/>
                    <a:pt x="5414" y="3004"/>
                  </a:cubicBezTo>
                  <a:cubicBezTo>
                    <a:pt x="5307" y="3004"/>
                    <a:pt x="5201" y="3033"/>
                    <a:pt x="5115" y="3094"/>
                  </a:cubicBezTo>
                  <a:cubicBezTo>
                    <a:pt x="5046" y="3140"/>
                    <a:pt x="4978" y="3208"/>
                    <a:pt x="4909" y="3254"/>
                  </a:cubicBezTo>
                  <a:cubicBezTo>
                    <a:pt x="4978" y="2866"/>
                    <a:pt x="5023" y="2455"/>
                    <a:pt x="5092" y="2067"/>
                  </a:cubicBezTo>
                  <a:cubicBezTo>
                    <a:pt x="5128" y="1780"/>
                    <a:pt x="4825" y="1620"/>
                    <a:pt x="4550" y="1620"/>
                  </a:cubicBezTo>
                  <a:cubicBezTo>
                    <a:pt x="4475" y="1620"/>
                    <a:pt x="4402" y="1632"/>
                    <a:pt x="4338" y="1656"/>
                  </a:cubicBezTo>
                  <a:cubicBezTo>
                    <a:pt x="4361" y="1474"/>
                    <a:pt x="4407" y="1268"/>
                    <a:pt x="4430" y="1086"/>
                  </a:cubicBezTo>
                  <a:cubicBezTo>
                    <a:pt x="4473" y="806"/>
                    <a:pt x="4170" y="627"/>
                    <a:pt x="3906" y="627"/>
                  </a:cubicBezTo>
                  <a:cubicBezTo>
                    <a:pt x="3890" y="627"/>
                    <a:pt x="3875" y="628"/>
                    <a:pt x="3859" y="629"/>
                  </a:cubicBezTo>
                  <a:cubicBezTo>
                    <a:pt x="3859" y="606"/>
                    <a:pt x="3836" y="561"/>
                    <a:pt x="3836" y="538"/>
                  </a:cubicBezTo>
                  <a:cubicBezTo>
                    <a:pt x="3803" y="294"/>
                    <a:pt x="3630" y="201"/>
                    <a:pt x="3435" y="201"/>
                  </a:cubicBezTo>
                  <a:cubicBezTo>
                    <a:pt x="3227" y="201"/>
                    <a:pt x="2995" y="306"/>
                    <a:pt x="2878" y="447"/>
                  </a:cubicBezTo>
                  <a:lnTo>
                    <a:pt x="2604" y="789"/>
                  </a:lnTo>
                  <a:cubicBezTo>
                    <a:pt x="2690" y="496"/>
                    <a:pt x="2399" y="320"/>
                    <a:pt x="2133" y="320"/>
                  </a:cubicBezTo>
                  <a:cubicBezTo>
                    <a:pt x="2047" y="320"/>
                    <a:pt x="1963" y="339"/>
                    <a:pt x="1896" y="378"/>
                  </a:cubicBezTo>
                  <a:cubicBezTo>
                    <a:pt x="1714" y="469"/>
                    <a:pt x="1554" y="584"/>
                    <a:pt x="1394" y="698"/>
                  </a:cubicBezTo>
                  <a:lnTo>
                    <a:pt x="1440" y="447"/>
                  </a:lnTo>
                  <a:cubicBezTo>
                    <a:pt x="1499" y="149"/>
                    <a:pt x="1243" y="1"/>
                    <a:pt x="967" y="1"/>
                  </a:cubicBezTo>
                  <a:close/>
                </a:path>
              </a:pathLst>
            </a:custGeom>
            <a:solidFill>
              <a:srgbClr val="FFD400">
                <a:alpha val="172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5" name="Google Shape;1065;p35"/>
            <p:cNvSpPr/>
            <p:nvPr/>
          </p:nvSpPr>
          <p:spPr>
            <a:xfrm>
              <a:off x="645175" y="3632150"/>
              <a:ext cx="394550" cy="462975"/>
            </a:xfrm>
            <a:custGeom>
              <a:avLst/>
              <a:gdLst/>
              <a:ahLst/>
              <a:cxnLst/>
              <a:rect l="l" t="t" r="r" b="b"/>
              <a:pathLst>
                <a:path w="15782" h="18519" extrusionOk="0">
                  <a:moveTo>
                    <a:pt x="7182" y="1688"/>
                  </a:moveTo>
                  <a:cubicBezTo>
                    <a:pt x="8027" y="5067"/>
                    <a:pt x="9214" y="8331"/>
                    <a:pt x="10720" y="11503"/>
                  </a:cubicBezTo>
                  <a:cubicBezTo>
                    <a:pt x="10775" y="11612"/>
                    <a:pt x="10914" y="11677"/>
                    <a:pt x="11038" y="11677"/>
                  </a:cubicBezTo>
                  <a:cubicBezTo>
                    <a:pt x="11071" y="11677"/>
                    <a:pt x="11103" y="11673"/>
                    <a:pt x="11131" y="11663"/>
                  </a:cubicBezTo>
                  <a:cubicBezTo>
                    <a:pt x="12409" y="11275"/>
                    <a:pt x="13665" y="10910"/>
                    <a:pt x="14920" y="10545"/>
                  </a:cubicBezTo>
                  <a:lnTo>
                    <a:pt x="14920" y="10545"/>
                  </a:lnTo>
                  <a:cubicBezTo>
                    <a:pt x="14578" y="12941"/>
                    <a:pt x="14098" y="15315"/>
                    <a:pt x="13459" y="17666"/>
                  </a:cubicBezTo>
                  <a:cubicBezTo>
                    <a:pt x="10789" y="16776"/>
                    <a:pt x="8118" y="15886"/>
                    <a:pt x="5425" y="14995"/>
                  </a:cubicBezTo>
                  <a:cubicBezTo>
                    <a:pt x="6475" y="14242"/>
                    <a:pt x="7525" y="13558"/>
                    <a:pt x="8620" y="12873"/>
                  </a:cubicBezTo>
                  <a:cubicBezTo>
                    <a:pt x="8780" y="12781"/>
                    <a:pt x="8712" y="12530"/>
                    <a:pt x="8552" y="12485"/>
                  </a:cubicBezTo>
                  <a:cubicBezTo>
                    <a:pt x="8529" y="12439"/>
                    <a:pt x="8529" y="12416"/>
                    <a:pt x="8506" y="12393"/>
                  </a:cubicBezTo>
                  <a:cubicBezTo>
                    <a:pt x="6132" y="9403"/>
                    <a:pt x="3759" y="6413"/>
                    <a:pt x="1385" y="3423"/>
                  </a:cubicBezTo>
                  <a:lnTo>
                    <a:pt x="1385" y="3423"/>
                  </a:lnTo>
                  <a:cubicBezTo>
                    <a:pt x="2092" y="3492"/>
                    <a:pt x="2800" y="3583"/>
                    <a:pt x="3508" y="3651"/>
                  </a:cubicBezTo>
                  <a:cubicBezTo>
                    <a:pt x="3950" y="3702"/>
                    <a:pt x="4721" y="3931"/>
                    <a:pt x="5321" y="3931"/>
                  </a:cubicBezTo>
                  <a:cubicBezTo>
                    <a:pt x="5527" y="3931"/>
                    <a:pt x="5713" y="3904"/>
                    <a:pt x="5859" y="3834"/>
                  </a:cubicBezTo>
                  <a:cubicBezTo>
                    <a:pt x="6498" y="3537"/>
                    <a:pt x="6886" y="2556"/>
                    <a:pt x="7182" y="1688"/>
                  </a:cubicBezTo>
                  <a:close/>
                  <a:moveTo>
                    <a:pt x="7247" y="0"/>
                  </a:moveTo>
                  <a:cubicBezTo>
                    <a:pt x="7113" y="0"/>
                    <a:pt x="6983" y="59"/>
                    <a:pt x="6931" y="182"/>
                  </a:cubicBezTo>
                  <a:cubicBezTo>
                    <a:pt x="6703" y="730"/>
                    <a:pt x="6475" y="1278"/>
                    <a:pt x="6224" y="1825"/>
                  </a:cubicBezTo>
                  <a:cubicBezTo>
                    <a:pt x="5829" y="2767"/>
                    <a:pt x="5772" y="3036"/>
                    <a:pt x="4718" y="3036"/>
                  </a:cubicBezTo>
                  <a:cubicBezTo>
                    <a:pt x="4674" y="3036"/>
                    <a:pt x="4628" y="3036"/>
                    <a:pt x="4580" y="3035"/>
                  </a:cubicBezTo>
                  <a:cubicBezTo>
                    <a:pt x="3279" y="3012"/>
                    <a:pt x="1910" y="2738"/>
                    <a:pt x="632" y="2579"/>
                  </a:cubicBezTo>
                  <a:cubicBezTo>
                    <a:pt x="621" y="2578"/>
                    <a:pt x="611" y="2577"/>
                    <a:pt x="601" y="2577"/>
                  </a:cubicBezTo>
                  <a:cubicBezTo>
                    <a:pt x="312" y="2577"/>
                    <a:pt x="0" y="2885"/>
                    <a:pt x="221" y="3149"/>
                  </a:cubicBezTo>
                  <a:cubicBezTo>
                    <a:pt x="2754" y="6345"/>
                    <a:pt x="5311" y="9563"/>
                    <a:pt x="7844" y="12759"/>
                  </a:cubicBezTo>
                  <a:cubicBezTo>
                    <a:pt x="6635" y="13329"/>
                    <a:pt x="5516" y="14014"/>
                    <a:pt x="4443" y="14813"/>
                  </a:cubicBezTo>
                  <a:cubicBezTo>
                    <a:pt x="4169" y="15018"/>
                    <a:pt x="4238" y="15384"/>
                    <a:pt x="4558" y="15475"/>
                  </a:cubicBezTo>
                  <a:cubicBezTo>
                    <a:pt x="7570" y="16502"/>
                    <a:pt x="10606" y="17483"/>
                    <a:pt x="13642" y="18511"/>
                  </a:cubicBezTo>
                  <a:cubicBezTo>
                    <a:pt x="13666" y="18516"/>
                    <a:pt x="13690" y="18518"/>
                    <a:pt x="13714" y="18518"/>
                  </a:cubicBezTo>
                  <a:cubicBezTo>
                    <a:pt x="13893" y="18518"/>
                    <a:pt x="14058" y="18375"/>
                    <a:pt x="14098" y="18214"/>
                  </a:cubicBezTo>
                  <a:cubicBezTo>
                    <a:pt x="14829" y="15543"/>
                    <a:pt x="15377" y="12850"/>
                    <a:pt x="15742" y="10111"/>
                  </a:cubicBezTo>
                  <a:cubicBezTo>
                    <a:pt x="15781" y="9874"/>
                    <a:pt x="15616" y="9636"/>
                    <a:pt x="15392" y="9636"/>
                  </a:cubicBezTo>
                  <a:cubicBezTo>
                    <a:pt x="15358" y="9636"/>
                    <a:pt x="15322" y="9642"/>
                    <a:pt x="15285" y="9654"/>
                  </a:cubicBezTo>
                  <a:cubicBezTo>
                    <a:pt x="14258" y="9951"/>
                    <a:pt x="13071" y="10522"/>
                    <a:pt x="12021" y="10613"/>
                  </a:cubicBezTo>
                  <a:cubicBezTo>
                    <a:pt x="11854" y="10728"/>
                    <a:pt x="11701" y="10786"/>
                    <a:pt x="11558" y="10786"/>
                  </a:cubicBezTo>
                  <a:cubicBezTo>
                    <a:pt x="11389" y="10786"/>
                    <a:pt x="11234" y="10705"/>
                    <a:pt x="11086" y="10545"/>
                  </a:cubicBezTo>
                  <a:cubicBezTo>
                    <a:pt x="10926" y="10202"/>
                    <a:pt x="10766" y="9860"/>
                    <a:pt x="10629" y="9517"/>
                  </a:cubicBezTo>
                  <a:cubicBezTo>
                    <a:pt x="10332" y="8878"/>
                    <a:pt x="10058" y="8216"/>
                    <a:pt x="9807" y="7554"/>
                  </a:cubicBezTo>
                  <a:cubicBezTo>
                    <a:pt x="8894" y="5181"/>
                    <a:pt x="8164" y="2738"/>
                    <a:pt x="7616" y="250"/>
                  </a:cubicBezTo>
                  <a:cubicBezTo>
                    <a:pt x="7578" y="87"/>
                    <a:pt x="7410" y="0"/>
                    <a:pt x="724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66" name="Google Shape;1066;p35"/>
          <p:cNvGrpSpPr/>
          <p:nvPr/>
        </p:nvGrpSpPr>
        <p:grpSpPr>
          <a:xfrm rot="10800000">
            <a:off x="3855903" y="605787"/>
            <a:ext cx="806657" cy="421744"/>
            <a:chOff x="1822875" y="1377000"/>
            <a:chExt cx="548075" cy="286550"/>
          </a:xfrm>
        </p:grpSpPr>
        <p:sp>
          <p:nvSpPr>
            <p:cNvPr id="1067" name="Google Shape;1067;p35"/>
            <p:cNvSpPr/>
            <p:nvPr/>
          </p:nvSpPr>
          <p:spPr>
            <a:xfrm>
              <a:off x="1822875" y="1402500"/>
              <a:ext cx="163425" cy="251950"/>
            </a:xfrm>
            <a:custGeom>
              <a:avLst/>
              <a:gdLst/>
              <a:ahLst/>
              <a:cxnLst/>
              <a:rect l="l" t="t" r="r" b="b"/>
              <a:pathLst>
                <a:path w="6537" h="10078" extrusionOk="0">
                  <a:moveTo>
                    <a:pt x="849" y="1"/>
                  </a:moveTo>
                  <a:cubicBezTo>
                    <a:pt x="528" y="1"/>
                    <a:pt x="193" y="83"/>
                    <a:pt x="100" y="361"/>
                  </a:cubicBezTo>
                  <a:cubicBezTo>
                    <a:pt x="86" y="404"/>
                    <a:pt x="72" y="443"/>
                    <a:pt x="58" y="486"/>
                  </a:cubicBezTo>
                  <a:cubicBezTo>
                    <a:pt x="0" y="657"/>
                    <a:pt x="189" y="853"/>
                    <a:pt x="300" y="945"/>
                  </a:cubicBezTo>
                  <a:lnTo>
                    <a:pt x="300" y="949"/>
                  </a:lnTo>
                  <a:cubicBezTo>
                    <a:pt x="553" y="628"/>
                    <a:pt x="1445" y="589"/>
                    <a:pt x="1784" y="585"/>
                  </a:cubicBezTo>
                  <a:lnTo>
                    <a:pt x="1819" y="585"/>
                  </a:lnTo>
                  <a:cubicBezTo>
                    <a:pt x="2019" y="585"/>
                    <a:pt x="2215" y="593"/>
                    <a:pt x="2408" y="611"/>
                  </a:cubicBezTo>
                  <a:cubicBezTo>
                    <a:pt x="2247" y="322"/>
                    <a:pt x="1705" y="165"/>
                    <a:pt x="1466" y="97"/>
                  </a:cubicBezTo>
                  <a:cubicBezTo>
                    <a:pt x="1423" y="86"/>
                    <a:pt x="1381" y="76"/>
                    <a:pt x="1338" y="61"/>
                  </a:cubicBezTo>
                  <a:cubicBezTo>
                    <a:pt x="1213" y="29"/>
                    <a:pt x="1035" y="1"/>
                    <a:pt x="849" y="1"/>
                  </a:cubicBezTo>
                  <a:close/>
                  <a:moveTo>
                    <a:pt x="1160" y="1456"/>
                  </a:moveTo>
                  <a:cubicBezTo>
                    <a:pt x="1310" y="1538"/>
                    <a:pt x="1455" y="1612"/>
                    <a:pt x="1562" y="1684"/>
                  </a:cubicBezTo>
                  <a:cubicBezTo>
                    <a:pt x="2358" y="2190"/>
                    <a:pt x="3556" y="2668"/>
                    <a:pt x="4187" y="3360"/>
                  </a:cubicBezTo>
                  <a:cubicBezTo>
                    <a:pt x="4804" y="4037"/>
                    <a:pt x="4308" y="4405"/>
                    <a:pt x="3862" y="4989"/>
                  </a:cubicBezTo>
                  <a:cubicBezTo>
                    <a:pt x="3517" y="5446"/>
                    <a:pt x="3171" y="5899"/>
                    <a:pt x="2824" y="6351"/>
                  </a:cubicBezTo>
                  <a:cubicBezTo>
                    <a:pt x="2133" y="7260"/>
                    <a:pt x="1441" y="8170"/>
                    <a:pt x="749" y="9075"/>
                  </a:cubicBezTo>
                  <a:cubicBezTo>
                    <a:pt x="375" y="9571"/>
                    <a:pt x="1423" y="10078"/>
                    <a:pt x="2190" y="10078"/>
                  </a:cubicBezTo>
                  <a:cubicBezTo>
                    <a:pt x="2472" y="10078"/>
                    <a:pt x="2714" y="10010"/>
                    <a:pt x="2835" y="9849"/>
                  </a:cubicBezTo>
                  <a:cubicBezTo>
                    <a:pt x="3759" y="8641"/>
                    <a:pt x="4679" y="7428"/>
                    <a:pt x="5602" y="6220"/>
                  </a:cubicBezTo>
                  <a:cubicBezTo>
                    <a:pt x="5838" y="5909"/>
                    <a:pt x="6237" y="5520"/>
                    <a:pt x="6537" y="5107"/>
                  </a:cubicBezTo>
                  <a:lnTo>
                    <a:pt x="6537" y="5107"/>
                  </a:lnTo>
                  <a:cubicBezTo>
                    <a:pt x="6351" y="5278"/>
                    <a:pt x="6166" y="5435"/>
                    <a:pt x="6012" y="5585"/>
                  </a:cubicBezTo>
                  <a:cubicBezTo>
                    <a:pt x="4939" y="6636"/>
                    <a:pt x="4044" y="7828"/>
                    <a:pt x="3263" y="9111"/>
                  </a:cubicBezTo>
                  <a:cubicBezTo>
                    <a:pt x="3078" y="9414"/>
                    <a:pt x="2365" y="9546"/>
                    <a:pt x="1797" y="9546"/>
                  </a:cubicBezTo>
                  <a:cubicBezTo>
                    <a:pt x="1334" y="9546"/>
                    <a:pt x="967" y="9461"/>
                    <a:pt x="1060" y="9307"/>
                  </a:cubicBezTo>
                  <a:cubicBezTo>
                    <a:pt x="2040" y="7692"/>
                    <a:pt x="3217" y="6391"/>
                    <a:pt x="4536" y="5061"/>
                  </a:cubicBezTo>
                  <a:cubicBezTo>
                    <a:pt x="5546" y="4037"/>
                    <a:pt x="4832" y="3460"/>
                    <a:pt x="3912" y="2764"/>
                  </a:cubicBezTo>
                  <a:cubicBezTo>
                    <a:pt x="3081" y="2133"/>
                    <a:pt x="2197" y="1569"/>
                    <a:pt x="1160" y="1456"/>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8" name="Google Shape;1068;p35"/>
            <p:cNvSpPr/>
            <p:nvPr/>
          </p:nvSpPr>
          <p:spPr>
            <a:xfrm>
              <a:off x="1824750" y="1417750"/>
              <a:ext cx="188550" cy="112450"/>
            </a:xfrm>
            <a:custGeom>
              <a:avLst/>
              <a:gdLst/>
              <a:ahLst/>
              <a:cxnLst/>
              <a:rect l="l" t="t" r="r" b="b"/>
              <a:pathLst>
                <a:path w="7542" h="4498" extrusionOk="0">
                  <a:moveTo>
                    <a:pt x="225" y="339"/>
                  </a:moveTo>
                  <a:cubicBezTo>
                    <a:pt x="215" y="353"/>
                    <a:pt x="203" y="371"/>
                    <a:pt x="193" y="389"/>
                  </a:cubicBezTo>
                  <a:cubicBezTo>
                    <a:pt x="1" y="750"/>
                    <a:pt x="286" y="824"/>
                    <a:pt x="674" y="824"/>
                  </a:cubicBezTo>
                  <a:lnTo>
                    <a:pt x="707" y="824"/>
                  </a:lnTo>
                  <a:cubicBezTo>
                    <a:pt x="835" y="824"/>
                    <a:pt x="960" y="831"/>
                    <a:pt x="1085" y="846"/>
                  </a:cubicBezTo>
                  <a:cubicBezTo>
                    <a:pt x="945" y="767"/>
                    <a:pt x="796" y="685"/>
                    <a:pt x="660" y="592"/>
                  </a:cubicBezTo>
                  <a:cubicBezTo>
                    <a:pt x="521" y="546"/>
                    <a:pt x="404" y="489"/>
                    <a:pt x="321" y="421"/>
                  </a:cubicBezTo>
                  <a:cubicBezTo>
                    <a:pt x="289" y="393"/>
                    <a:pt x="257" y="365"/>
                    <a:pt x="225" y="339"/>
                  </a:cubicBezTo>
                  <a:close/>
                  <a:moveTo>
                    <a:pt x="2333" y="1"/>
                  </a:moveTo>
                  <a:lnTo>
                    <a:pt x="2333" y="1"/>
                  </a:lnTo>
                  <a:cubicBezTo>
                    <a:pt x="2347" y="26"/>
                    <a:pt x="2357" y="54"/>
                    <a:pt x="2364" y="82"/>
                  </a:cubicBezTo>
                  <a:cubicBezTo>
                    <a:pt x="3395" y="739"/>
                    <a:pt x="4426" y="1395"/>
                    <a:pt x="5449" y="2055"/>
                  </a:cubicBezTo>
                  <a:cubicBezTo>
                    <a:pt x="5937" y="2368"/>
                    <a:pt x="6814" y="2786"/>
                    <a:pt x="6865" y="3467"/>
                  </a:cubicBezTo>
                  <a:cubicBezTo>
                    <a:pt x="6886" y="3805"/>
                    <a:pt x="6707" y="4158"/>
                    <a:pt x="6462" y="4497"/>
                  </a:cubicBezTo>
                  <a:cubicBezTo>
                    <a:pt x="7003" y="3997"/>
                    <a:pt x="7542" y="3403"/>
                    <a:pt x="7189" y="2685"/>
                  </a:cubicBezTo>
                  <a:cubicBezTo>
                    <a:pt x="6797" y="1894"/>
                    <a:pt x="5556" y="1209"/>
                    <a:pt x="4821" y="788"/>
                  </a:cubicBezTo>
                  <a:cubicBezTo>
                    <a:pt x="4023" y="329"/>
                    <a:pt x="3210" y="75"/>
                    <a:pt x="2333"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9" name="Google Shape;1069;p35"/>
            <p:cNvSpPr/>
            <p:nvPr/>
          </p:nvSpPr>
          <p:spPr>
            <a:xfrm>
              <a:off x="1830350" y="1417125"/>
              <a:ext cx="166575" cy="224050"/>
            </a:xfrm>
            <a:custGeom>
              <a:avLst/>
              <a:gdLst/>
              <a:ahLst/>
              <a:cxnLst/>
              <a:rect l="l" t="t" r="r" b="b"/>
              <a:pathLst>
                <a:path w="6663" h="8962" extrusionOk="0">
                  <a:moveTo>
                    <a:pt x="1485" y="0"/>
                  </a:moveTo>
                  <a:cubicBezTo>
                    <a:pt x="1146" y="4"/>
                    <a:pt x="254" y="43"/>
                    <a:pt x="1" y="364"/>
                  </a:cubicBezTo>
                  <a:cubicBezTo>
                    <a:pt x="33" y="390"/>
                    <a:pt x="65" y="418"/>
                    <a:pt x="97" y="446"/>
                  </a:cubicBezTo>
                  <a:cubicBezTo>
                    <a:pt x="180" y="514"/>
                    <a:pt x="297" y="571"/>
                    <a:pt x="436" y="617"/>
                  </a:cubicBezTo>
                  <a:cubicBezTo>
                    <a:pt x="572" y="710"/>
                    <a:pt x="721" y="792"/>
                    <a:pt x="861" y="871"/>
                  </a:cubicBezTo>
                  <a:cubicBezTo>
                    <a:pt x="1898" y="984"/>
                    <a:pt x="2782" y="1548"/>
                    <a:pt x="3613" y="2179"/>
                  </a:cubicBezTo>
                  <a:cubicBezTo>
                    <a:pt x="4533" y="2875"/>
                    <a:pt x="5247" y="3452"/>
                    <a:pt x="4237" y="4476"/>
                  </a:cubicBezTo>
                  <a:cubicBezTo>
                    <a:pt x="2918" y="5806"/>
                    <a:pt x="1741" y="7107"/>
                    <a:pt x="761" y="8722"/>
                  </a:cubicBezTo>
                  <a:cubicBezTo>
                    <a:pt x="668" y="8876"/>
                    <a:pt x="1035" y="8961"/>
                    <a:pt x="1498" y="8961"/>
                  </a:cubicBezTo>
                  <a:cubicBezTo>
                    <a:pt x="2066" y="8961"/>
                    <a:pt x="2779" y="8829"/>
                    <a:pt x="2964" y="8526"/>
                  </a:cubicBezTo>
                  <a:cubicBezTo>
                    <a:pt x="3745" y="7243"/>
                    <a:pt x="4640" y="6051"/>
                    <a:pt x="5713" y="5000"/>
                  </a:cubicBezTo>
                  <a:cubicBezTo>
                    <a:pt x="5867" y="4850"/>
                    <a:pt x="6052" y="4693"/>
                    <a:pt x="6238" y="4522"/>
                  </a:cubicBezTo>
                  <a:cubicBezTo>
                    <a:pt x="6483" y="4183"/>
                    <a:pt x="6662" y="3830"/>
                    <a:pt x="6641" y="3492"/>
                  </a:cubicBezTo>
                  <a:cubicBezTo>
                    <a:pt x="6590" y="2811"/>
                    <a:pt x="5713" y="2393"/>
                    <a:pt x="5225" y="2080"/>
                  </a:cubicBezTo>
                  <a:cubicBezTo>
                    <a:pt x="4202" y="1420"/>
                    <a:pt x="3171" y="764"/>
                    <a:pt x="2140" y="107"/>
                  </a:cubicBezTo>
                  <a:cubicBezTo>
                    <a:pt x="2133" y="79"/>
                    <a:pt x="2123" y="51"/>
                    <a:pt x="2109" y="26"/>
                  </a:cubicBezTo>
                  <a:cubicBezTo>
                    <a:pt x="1916" y="8"/>
                    <a:pt x="1720" y="0"/>
                    <a:pt x="1520"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0" name="Google Shape;1070;p35"/>
            <p:cNvSpPr/>
            <p:nvPr/>
          </p:nvSpPr>
          <p:spPr>
            <a:xfrm>
              <a:off x="1983600" y="1387975"/>
              <a:ext cx="118150" cy="230725"/>
            </a:xfrm>
            <a:custGeom>
              <a:avLst/>
              <a:gdLst/>
              <a:ahLst/>
              <a:cxnLst/>
              <a:rect l="l" t="t" r="r" b="b"/>
              <a:pathLst>
                <a:path w="4726" h="9229" extrusionOk="0">
                  <a:moveTo>
                    <a:pt x="425" y="1"/>
                  </a:moveTo>
                  <a:cubicBezTo>
                    <a:pt x="236" y="1"/>
                    <a:pt x="315" y="336"/>
                    <a:pt x="489" y="700"/>
                  </a:cubicBezTo>
                  <a:cubicBezTo>
                    <a:pt x="521" y="478"/>
                    <a:pt x="610" y="282"/>
                    <a:pt x="738" y="144"/>
                  </a:cubicBezTo>
                  <a:cubicBezTo>
                    <a:pt x="596" y="43"/>
                    <a:pt x="493" y="1"/>
                    <a:pt x="425" y="1"/>
                  </a:cubicBezTo>
                  <a:close/>
                  <a:moveTo>
                    <a:pt x="3781" y="4408"/>
                  </a:moveTo>
                  <a:cubicBezTo>
                    <a:pt x="3246" y="4961"/>
                    <a:pt x="2433" y="5588"/>
                    <a:pt x="2236" y="5787"/>
                  </a:cubicBezTo>
                  <a:cubicBezTo>
                    <a:pt x="1534" y="6505"/>
                    <a:pt x="863" y="7247"/>
                    <a:pt x="211" y="8006"/>
                  </a:cubicBezTo>
                  <a:cubicBezTo>
                    <a:pt x="1" y="8248"/>
                    <a:pt x="304" y="8797"/>
                    <a:pt x="685" y="9229"/>
                  </a:cubicBezTo>
                  <a:cubicBezTo>
                    <a:pt x="721" y="9172"/>
                    <a:pt x="764" y="9118"/>
                    <a:pt x="814" y="9065"/>
                  </a:cubicBezTo>
                  <a:cubicBezTo>
                    <a:pt x="1556" y="8316"/>
                    <a:pt x="2297" y="7567"/>
                    <a:pt x="3042" y="6814"/>
                  </a:cubicBezTo>
                  <a:cubicBezTo>
                    <a:pt x="3438" y="6416"/>
                    <a:pt x="4329" y="5792"/>
                    <a:pt x="4726" y="5231"/>
                  </a:cubicBezTo>
                  <a:cubicBezTo>
                    <a:pt x="4469" y="4946"/>
                    <a:pt x="4115" y="4668"/>
                    <a:pt x="3781" y="4408"/>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1" name="Google Shape;1071;p35"/>
            <p:cNvSpPr/>
            <p:nvPr/>
          </p:nvSpPr>
          <p:spPr>
            <a:xfrm>
              <a:off x="1989850" y="1386450"/>
              <a:ext cx="169475" cy="277100"/>
            </a:xfrm>
            <a:custGeom>
              <a:avLst/>
              <a:gdLst/>
              <a:ahLst/>
              <a:cxnLst/>
              <a:rect l="l" t="t" r="r" b="b"/>
              <a:pathLst>
                <a:path w="6779" h="11084" extrusionOk="0">
                  <a:moveTo>
                    <a:pt x="239" y="761"/>
                  </a:moveTo>
                  <a:lnTo>
                    <a:pt x="239" y="761"/>
                  </a:lnTo>
                  <a:cubicBezTo>
                    <a:pt x="186" y="1142"/>
                    <a:pt x="300" y="1591"/>
                    <a:pt x="660" y="1923"/>
                  </a:cubicBezTo>
                  <a:cubicBezTo>
                    <a:pt x="1377" y="2575"/>
                    <a:pt x="2090" y="3231"/>
                    <a:pt x="2803" y="3884"/>
                  </a:cubicBezTo>
                  <a:cubicBezTo>
                    <a:pt x="2992" y="4059"/>
                    <a:pt x="3256" y="4255"/>
                    <a:pt x="3531" y="4469"/>
                  </a:cubicBezTo>
                  <a:cubicBezTo>
                    <a:pt x="3698" y="4301"/>
                    <a:pt x="3837" y="4137"/>
                    <a:pt x="3926" y="3998"/>
                  </a:cubicBezTo>
                  <a:cubicBezTo>
                    <a:pt x="2927" y="3171"/>
                    <a:pt x="1854" y="2415"/>
                    <a:pt x="842" y="1620"/>
                  </a:cubicBezTo>
                  <a:cubicBezTo>
                    <a:pt x="653" y="1470"/>
                    <a:pt x="403" y="1103"/>
                    <a:pt x="239" y="761"/>
                  </a:cubicBezTo>
                  <a:close/>
                  <a:moveTo>
                    <a:pt x="945" y="1"/>
                  </a:moveTo>
                  <a:cubicBezTo>
                    <a:pt x="767" y="1"/>
                    <a:pt x="610" y="76"/>
                    <a:pt x="488" y="205"/>
                  </a:cubicBezTo>
                  <a:cubicBezTo>
                    <a:pt x="536" y="233"/>
                    <a:pt x="582" y="269"/>
                    <a:pt x="635" y="311"/>
                  </a:cubicBezTo>
                  <a:cubicBezTo>
                    <a:pt x="1737" y="1174"/>
                    <a:pt x="2860" y="2023"/>
                    <a:pt x="3944" y="2907"/>
                  </a:cubicBezTo>
                  <a:cubicBezTo>
                    <a:pt x="4568" y="3417"/>
                    <a:pt x="5413" y="4056"/>
                    <a:pt x="5570" y="4915"/>
                  </a:cubicBezTo>
                  <a:cubicBezTo>
                    <a:pt x="5738" y="5817"/>
                    <a:pt x="4700" y="6373"/>
                    <a:pt x="4126" y="6929"/>
                  </a:cubicBezTo>
                  <a:cubicBezTo>
                    <a:pt x="3167" y="7860"/>
                    <a:pt x="2261" y="8837"/>
                    <a:pt x="1391" y="9849"/>
                  </a:cubicBezTo>
                  <a:cubicBezTo>
                    <a:pt x="1362" y="9882"/>
                    <a:pt x="1327" y="9896"/>
                    <a:pt x="1280" y="9896"/>
                  </a:cubicBezTo>
                  <a:cubicBezTo>
                    <a:pt x="1081" y="9896"/>
                    <a:pt x="735" y="9628"/>
                    <a:pt x="435" y="9290"/>
                  </a:cubicBezTo>
                  <a:lnTo>
                    <a:pt x="435" y="9290"/>
                  </a:lnTo>
                  <a:cubicBezTo>
                    <a:pt x="1" y="10007"/>
                    <a:pt x="792" y="11083"/>
                    <a:pt x="1530" y="11083"/>
                  </a:cubicBezTo>
                  <a:cubicBezTo>
                    <a:pt x="1719" y="11083"/>
                    <a:pt x="1905" y="11016"/>
                    <a:pt x="2065" y="10851"/>
                  </a:cubicBezTo>
                  <a:cubicBezTo>
                    <a:pt x="3056" y="9853"/>
                    <a:pt x="4044" y="8851"/>
                    <a:pt x="5035" y="7853"/>
                  </a:cubicBezTo>
                  <a:cubicBezTo>
                    <a:pt x="5670" y="7207"/>
                    <a:pt x="6778" y="6465"/>
                    <a:pt x="6643" y="5432"/>
                  </a:cubicBezTo>
                  <a:cubicBezTo>
                    <a:pt x="6522" y="4533"/>
                    <a:pt x="5509" y="3891"/>
                    <a:pt x="4903" y="3335"/>
                  </a:cubicBezTo>
                  <a:cubicBezTo>
                    <a:pt x="3801" y="2326"/>
                    <a:pt x="2696" y="1317"/>
                    <a:pt x="1594" y="304"/>
                  </a:cubicBezTo>
                  <a:cubicBezTo>
                    <a:pt x="1359" y="90"/>
                    <a:pt x="1138" y="1"/>
                    <a:pt x="94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2" name="Google Shape;1072;p35"/>
            <p:cNvSpPr/>
            <p:nvPr/>
          </p:nvSpPr>
          <p:spPr>
            <a:xfrm>
              <a:off x="1995825" y="1391550"/>
              <a:ext cx="137475" cy="242325"/>
            </a:xfrm>
            <a:custGeom>
              <a:avLst/>
              <a:gdLst/>
              <a:ahLst/>
              <a:cxnLst/>
              <a:rect l="l" t="t" r="r" b="b"/>
              <a:pathLst>
                <a:path w="5499" h="9693" extrusionOk="0">
                  <a:moveTo>
                    <a:pt x="249" y="1"/>
                  </a:moveTo>
                  <a:cubicBezTo>
                    <a:pt x="121" y="139"/>
                    <a:pt x="32" y="335"/>
                    <a:pt x="0" y="557"/>
                  </a:cubicBezTo>
                  <a:cubicBezTo>
                    <a:pt x="164" y="899"/>
                    <a:pt x="414" y="1266"/>
                    <a:pt x="603" y="1416"/>
                  </a:cubicBezTo>
                  <a:cubicBezTo>
                    <a:pt x="1615" y="2211"/>
                    <a:pt x="2688" y="2967"/>
                    <a:pt x="3687" y="3794"/>
                  </a:cubicBezTo>
                  <a:cubicBezTo>
                    <a:pt x="3598" y="3933"/>
                    <a:pt x="3459" y="4097"/>
                    <a:pt x="3292" y="4265"/>
                  </a:cubicBezTo>
                  <a:cubicBezTo>
                    <a:pt x="3626" y="4525"/>
                    <a:pt x="3980" y="4803"/>
                    <a:pt x="4237" y="5088"/>
                  </a:cubicBezTo>
                  <a:cubicBezTo>
                    <a:pt x="3840" y="5649"/>
                    <a:pt x="2949" y="6273"/>
                    <a:pt x="2553" y="6671"/>
                  </a:cubicBezTo>
                  <a:cubicBezTo>
                    <a:pt x="1808" y="7424"/>
                    <a:pt x="1067" y="8173"/>
                    <a:pt x="325" y="8922"/>
                  </a:cubicBezTo>
                  <a:cubicBezTo>
                    <a:pt x="275" y="8975"/>
                    <a:pt x="232" y="9029"/>
                    <a:pt x="196" y="9086"/>
                  </a:cubicBezTo>
                  <a:cubicBezTo>
                    <a:pt x="496" y="9424"/>
                    <a:pt x="842" y="9692"/>
                    <a:pt x="1041" y="9692"/>
                  </a:cubicBezTo>
                  <a:cubicBezTo>
                    <a:pt x="1088" y="9692"/>
                    <a:pt x="1123" y="9678"/>
                    <a:pt x="1152" y="9645"/>
                  </a:cubicBezTo>
                  <a:cubicBezTo>
                    <a:pt x="2022" y="8633"/>
                    <a:pt x="2928" y="7656"/>
                    <a:pt x="3887" y="6725"/>
                  </a:cubicBezTo>
                  <a:cubicBezTo>
                    <a:pt x="4461" y="6169"/>
                    <a:pt x="5499" y="5613"/>
                    <a:pt x="5331" y="4711"/>
                  </a:cubicBezTo>
                  <a:cubicBezTo>
                    <a:pt x="5174" y="3852"/>
                    <a:pt x="4329" y="3213"/>
                    <a:pt x="3705" y="2703"/>
                  </a:cubicBezTo>
                  <a:cubicBezTo>
                    <a:pt x="2621" y="1819"/>
                    <a:pt x="1498" y="970"/>
                    <a:pt x="396" y="107"/>
                  </a:cubicBezTo>
                  <a:cubicBezTo>
                    <a:pt x="343" y="65"/>
                    <a:pt x="297" y="29"/>
                    <a:pt x="249"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3" name="Google Shape;1073;p35"/>
            <p:cNvSpPr/>
            <p:nvPr/>
          </p:nvSpPr>
          <p:spPr>
            <a:xfrm>
              <a:off x="2127325" y="1397150"/>
              <a:ext cx="167675" cy="219250"/>
            </a:xfrm>
            <a:custGeom>
              <a:avLst/>
              <a:gdLst/>
              <a:ahLst/>
              <a:cxnLst/>
              <a:rect l="l" t="t" r="r" b="b"/>
              <a:pathLst>
                <a:path w="6707" h="8770" extrusionOk="0">
                  <a:moveTo>
                    <a:pt x="374" y="1"/>
                  </a:moveTo>
                  <a:cubicBezTo>
                    <a:pt x="292" y="12"/>
                    <a:pt x="214" y="26"/>
                    <a:pt x="132" y="47"/>
                  </a:cubicBezTo>
                  <a:cubicBezTo>
                    <a:pt x="107" y="68"/>
                    <a:pt x="86" y="90"/>
                    <a:pt x="60" y="111"/>
                  </a:cubicBezTo>
                  <a:cubicBezTo>
                    <a:pt x="0" y="389"/>
                    <a:pt x="50" y="435"/>
                    <a:pt x="217" y="661"/>
                  </a:cubicBezTo>
                  <a:cubicBezTo>
                    <a:pt x="520" y="1070"/>
                    <a:pt x="1337" y="1409"/>
                    <a:pt x="1921" y="1409"/>
                  </a:cubicBezTo>
                  <a:cubicBezTo>
                    <a:pt x="2015" y="1409"/>
                    <a:pt x="2100" y="1403"/>
                    <a:pt x="2178" y="1385"/>
                  </a:cubicBezTo>
                  <a:cubicBezTo>
                    <a:pt x="2225" y="1373"/>
                    <a:pt x="2275" y="1363"/>
                    <a:pt x="2321" y="1352"/>
                  </a:cubicBezTo>
                  <a:cubicBezTo>
                    <a:pt x="2456" y="1320"/>
                    <a:pt x="2424" y="1231"/>
                    <a:pt x="2328" y="1124"/>
                  </a:cubicBezTo>
                  <a:lnTo>
                    <a:pt x="2328" y="1124"/>
                  </a:lnTo>
                  <a:cubicBezTo>
                    <a:pt x="3676" y="1598"/>
                    <a:pt x="5006" y="2251"/>
                    <a:pt x="6318" y="2857"/>
                  </a:cubicBezTo>
                  <a:cubicBezTo>
                    <a:pt x="4863" y="3666"/>
                    <a:pt x="3583" y="4686"/>
                    <a:pt x="2489" y="5906"/>
                  </a:cubicBezTo>
                  <a:cubicBezTo>
                    <a:pt x="3843" y="4768"/>
                    <a:pt x="5245" y="3702"/>
                    <a:pt x="6707" y="2708"/>
                  </a:cubicBezTo>
                  <a:cubicBezTo>
                    <a:pt x="4892" y="1873"/>
                    <a:pt x="3027" y="1153"/>
                    <a:pt x="1123" y="529"/>
                  </a:cubicBezTo>
                  <a:cubicBezTo>
                    <a:pt x="802" y="425"/>
                    <a:pt x="538" y="218"/>
                    <a:pt x="374" y="1"/>
                  </a:cubicBezTo>
                  <a:close/>
                  <a:moveTo>
                    <a:pt x="1761" y="6786"/>
                  </a:moveTo>
                  <a:cubicBezTo>
                    <a:pt x="1519" y="7104"/>
                    <a:pt x="1284" y="7436"/>
                    <a:pt x="1062" y="7774"/>
                  </a:cubicBezTo>
                  <a:cubicBezTo>
                    <a:pt x="905" y="8024"/>
                    <a:pt x="2214" y="8769"/>
                    <a:pt x="2867" y="8769"/>
                  </a:cubicBezTo>
                  <a:cubicBezTo>
                    <a:pt x="3009" y="8769"/>
                    <a:pt x="3124" y="8733"/>
                    <a:pt x="3177" y="8644"/>
                  </a:cubicBezTo>
                  <a:cubicBezTo>
                    <a:pt x="3455" y="8216"/>
                    <a:pt x="3751" y="7806"/>
                    <a:pt x="4068" y="7414"/>
                  </a:cubicBezTo>
                  <a:lnTo>
                    <a:pt x="4068" y="7414"/>
                  </a:lnTo>
                  <a:cubicBezTo>
                    <a:pt x="3932" y="7528"/>
                    <a:pt x="3801" y="7642"/>
                    <a:pt x="3669" y="7757"/>
                  </a:cubicBezTo>
                  <a:cubicBezTo>
                    <a:pt x="3583" y="7831"/>
                    <a:pt x="3462" y="7864"/>
                    <a:pt x="3326" y="7864"/>
                  </a:cubicBezTo>
                  <a:cubicBezTo>
                    <a:pt x="2749" y="7864"/>
                    <a:pt x="1857" y="7275"/>
                    <a:pt x="1761" y="6786"/>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4" name="Google Shape;1074;p35"/>
            <p:cNvSpPr/>
            <p:nvPr/>
          </p:nvSpPr>
          <p:spPr>
            <a:xfrm>
              <a:off x="2129450" y="1377000"/>
              <a:ext cx="241500" cy="205525"/>
            </a:xfrm>
            <a:custGeom>
              <a:avLst/>
              <a:gdLst/>
              <a:ahLst/>
              <a:cxnLst/>
              <a:rect l="l" t="t" r="r" b="b"/>
              <a:pathLst>
                <a:path w="9660" h="8221" extrusionOk="0">
                  <a:moveTo>
                    <a:pt x="2404" y="6712"/>
                  </a:moveTo>
                  <a:lnTo>
                    <a:pt x="2404" y="6712"/>
                  </a:lnTo>
                  <a:cubicBezTo>
                    <a:pt x="2204" y="6883"/>
                    <a:pt x="2004" y="7051"/>
                    <a:pt x="1808" y="7225"/>
                  </a:cubicBezTo>
                  <a:cubicBezTo>
                    <a:pt x="1687" y="7329"/>
                    <a:pt x="1651" y="7457"/>
                    <a:pt x="1676" y="7592"/>
                  </a:cubicBezTo>
                  <a:cubicBezTo>
                    <a:pt x="1908" y="7289"/>
                    <a:pt x="2150" y="6993"/>
                    <a:pt x="2404" y="6712"/>
                  </a:cubicBezTo>
                  <a:close/>
                  <a:moveTo>
                    <a:pt x="518" y="1"/>
                  </a:moveTo>
                  <a:cubicBezTo>
                    <a:pt x="7" y="1"/>
                    <a:pt x="1" y="422"/>
                    <a:pt x="289" y="807"/>
                  </a:cubicBezTo>
                  <a:cubicBezTo>
                    <a:pt x="381" y="792"/>
                    <a:pt x="475" y="789"/>
                    <a:pt x="567" y="789"/>
                  </a:cubicBezTo>
                  <a:cubicBezTo>
                    <a:pt x="1416" y="789"/>
                    <a:pt x="2243" y="1274"/>
                    <a:pt x="3017" y="1605"/>
                  </a:cubicBezTo>
                  <a:cubicBezTo>
                    <a:pt x="4600" y="2280"/>
                    <a:pt x="6184" y="2957"/>
                    <a:pt x="7767" y="3634"/>
                  </a:cubicBezTo>
                  <a:cubicBezTo>
                    <a:pt x="7827" y="3663"/>
                    <a:pt x="9015" y="4237"/>
                    <a:pt x="8626" y="4437"/>
                  </a:cubicBezTo>
                  <a:cubicBezTo>
                    <a:pt x="6800" y="5378"/>
                    <a:pt x="5246" y="6644"/>
                    <a:pt x="3983" y="8220"/>
                  </a:cubicBezTo>
                  <a:cubicBezTo>
                    <a:pt x="5623" y="6822"/>
                    <a:pt x="7346" y="5535"/>
                    <a:pt x="9150" y="4351"/>
                  </a:cubicBezTo>
                  <a:cubicBezTo>
                    <a:pt x="9660" y="4016"/>
                    <a:pt x="8786" y="3321"/>
                    <a:pt x="8533" y="3196"/>
                  </a:cubicBezTo>
                  <a:cubicBezTo>
                    <a:pt x="6105" y="1983"/>
                    <a:pt x="3616" y="942"/>
                    <a:pt x="1038" y="97"/>
                  </a:cubicBezTo>
                  <a:cubicBezTo>
                    <a:pt x="824" y="30"/>
                    <a:pt x="653" y="1"/>
                    <a:pt x="518"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5" name="Google Shape;1075;p35"/>
            <p:cNvSpPr/>
            <p:nvPr/>
          </p:nvSpPr>
          <p:spPr>
            <a:xfrm>
              <a:off x="2136675" y="1396700"/>
              <a:ext cx="218150" cy="197050"/>
            </a:xfrm>
            <a:custGeom>
              <a:avLst/>
              <a:gdLst/>
              <a:ahLst/>
              <a:cxnLst/>
              <a:rect l="l" t="t" r="r" b="b"/>
              <a:pathLst>
                <a:path w="8726" h="7882" extrusionOk="0">
                  <a:moveTo>
                    <a:pt x="278" y="1"/>
                  </a:moveTo>
                  <a:cubicBezTo>
                    <a:pt x="186" y="1"/>
                    <a:pt x="92" y="4"/>
                    <a:pt x="0" y="19"/>
                  </a:cubicBezTo>
                  <a:cubicBezTo>
                    <a:pt x="164" y="236"/>
                    <a:pt x="428" y="443"/>
                    <a:pt x="749" y="547"/>
                  </a:cubicBezTo>
                  <a:cubicBezTo>
                    <a:pt x="2653" y="1171"/>
                    <a:pt x="4518" y="1891"/>
                    <a:pt x="6333" y="2726"/>
                  </a:cubicBezTo>
                  <a:cubicBezTo>
                    <a:pt x="4871" y="3720"/>
                    <a:pt x="3469" y="4786"/>
                    <a:pt x="2115" y="5924"/>
                  </a:cubicBezTo>
                  <a:cubicBezTo>
                    <a:pt x="1861" y="6205"/>
                    <a:pt x="1619" y="6501"/>
                    <a:pt x="1387" y="6804"/>
                  </a:cubicBezTo>
                  <a:cubicBezTo>
                    <a:pt x="1483" y="7293"/>
                    <a:pt x="2375" y="7882"/>
                    <a:pt x="2952" y="7882"/>
                  </a:cubicBezTo>
                  <a:cubicBezTo>
                    <a:pt x="3088" y="7882"/>
                    <a:pt x="3209" y="7849"/>
                    <a:pt x="3295" y="7775"/>
                  </a:cubicBezTo>
                  <a:cubicBezTo>
                    <a:pt x="3427" y="7660"/>
                    <a:pt x="3558" y="7546"/>
                    <a:pt x="3694" y="7432"/>
                  </a:cubicBezTo>
                  <a:cubicBezTo>
                    <a:pt x="4957" y="5856"/>
                    <a:pt x="6511" y="4590"/>
                    <a:pt x="8337" y="3649"/>
                  </a:cubicBezTo>
                  <a:cubicBezTo>
                    <a:pt x="8726" y="3449"/>
                    <a:pt x="7538" y="2875"/>
                    <a:pt x="7478" y="2846"/>
                  </a:cubicBezTo>
                  <a:cubicBezTo>
                    <a:pt x="5895" y="2169"/>
                    <a:pt x="4311" y="1492"/>
                    <a:pt x="2728" y="817"/>
                  </a:cubicBezTo>
                  <a:cubicBezTo>
                    <a:pt x="1954" y="486"/>
                    <a:pt x="1127" y="1"/>
                    <a:pt x="278"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5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5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5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5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5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5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243"/>
        <p:cNvGrpSpPr/>
        <p:nvPr/>
      </p:nvGrpSpPr>
      <p:grpSpPr>
        <a:xfrm>
          <a:off x="0" y="0"/>
          <a:ext cx="0" cy="0"/>
          <a:chOff x="0" y="0"/>
          <a:chExt cx="0" cy="0"/>
        </a:xfrm>
      </p:grpSpPr>
      <p:sp>
        <p:nvSpPr>
          <p:cNvPr id="1251" name="Google Shape;1251;p40"/>
          <p:cNvSpPr txBox="1">
            <a:spLocks noGrp="1"/>
          </p:cNvSpPr>
          <p:nvPr>
            <p:ph type="title"/>
          </p:nvPr>
        </p:nvSpPr>
        <p:spPr>
          <a:xfrm>
            <a:off x="2433313" y="54458"/>
            <a:ext cx="6710687" cy="821307"/>
          </a:xfrm>
          <a:prstGeom prst="rect">
            <a:avLst/>
          </a:prstGeom>
        </p:spPr>
        <p:txBody>
          <a:bodyPr spcFirstLastPara="1" wrap="square" lIns="0" tIns="0" rIns="0" bIns="0" anchor="ctr" anchorCtr="0">
            <a:noAutofit/>
          </a:bodyPr>
          <a:lstStyle/>
          <a:p>
            <a:pPr marL="0" lvl="0" indent="0" algn="l" rtl="0">
              <a:spcBef>
                <a:spcPts val="0"/>
              </a:spcBef>
              <a:spcAft>
                <a:spcPts val="0"/>
              </a:spcAft>
              <a:buNone/>
            </a:pPr>
            <a:r>
              <a:rPr lang="nl-NL" sz="3200"/>
              <a:t>In de praktijk</a:t>
            </a:r>
            <a:endParaRPr sz="3200"/>
          </a:p>
        </p:txBody>
      </p:sp>
      <p:grpSp>
        <p:nvGrpSpPr>
          <p:cNvPr id="1269" name="Google Shape;1269;p40"/>
          <p:cNvGrpSpPr/>
          <p:nvPr/>
        </p:nvGrpSpPr>
        <p:grpSpPr>
          <a:xfrm>
            <a:off x="884103" y="529587"/>
            <a:ext cx="806657" cy="421744"/>
            <a:chOff x="1822875" y="1377000"/>
            <a:chExt cx="548075" cy="286550"/>
          </a:xfrm>
        </p:grpSpPr>
        <p:sp>
          <p:nvSpPr>
            <p:cNvPr id="1270" name="Google Shape;1270;p40"/>
            <p:cNvSpPr/>
            <p:nvPr/>
          </p:nvSpPr>
          <p:spPr>
            <a:xfrm>
              <a:off x="1822875" y="1402500"/>
              <a:ext cx="163425" cy="251950"/>
            </a:xfrm>
            <a:custGeom>
              <a:avLst/>
              <a:gdLst/>
              <a:ahLst/>
              <a:cxnLst/>
              <a:rect l="l" t="t" r="r" b="b"/>
              <a:pathLst>
                <a:path w="6537" h="10078" extrusionOk="0">
                  <a:moveTo>
                    <a:pt x="849" y="1"/>
                  </a:moveTo>
                  <a:cubicBezTo>
                    <a:pt x="528" y="1"/>
                    <a:pt x="193" y="83"/>
                    <a:pt x="100" y="361"/>
                  </a:cubicBezTo>
                  <a:cubicBezTo>
                    <a:pt x="86" y="404"/>
                    <a:pt x="72" y="443"/>
                    <a:pt x="58" y="486"/>
                  </a:cubicBezTo>
                  <a:cubicBezTo>
                    <a:pt x="0" y="657"/>
                    <a:pt x="189" y="853"/>
                    <a:pt x="300" y="945"/>
                  </a:cubicBezTo>
                  <a:lnTo>
                    <a:pt x="300" y="949"/>
                  </a:lnTo>
                  <a:cubicBezTo>
                    <a:pt x="553" y="628"/>
                    <a:pt x="1445" y="589"/>
                    <a:pt x="1784" y="585"/>
                  </a:cubicBezTo>
                  <a:lnTo>
                    <a:pt x="1819" y="585"/>
                  </a:lnTo>
                  <a:cubicBezTo>
                    <a:pt x="2019" y="585"/>
                    <a:pt x="2215" y="593"/>
                    <a:pt x="2408" y="611"/>
                  </a:cubicBezTo>
                  <a:cubicBezTo>
                    <a:pt x="2247" y="322"/>
                    <a:pt x="1705" y="165"/>
                    <a:pt x="1466" y="97"/>
                  </a:cubicBezTo>
                  <a:cubicBezTo>
                    <a:pt x="1423" y="86"/>
                    <a:pt x="1381" y="76"/>
                    <a:pt x="1338" y="61"/>
                  </a:cubicBezTo>
                  <a:cubicBezTo>
                    <a:pt x="1213" y="29"/>
                    <a:pt x="1035" y="1"/>
                    <a:pt x="849" y="1"/>
                  </a:cubicBezTo>
                  <a:close/>
                  <a:moveTo>
                    <a:pt x="1160" y="1456"/>
                  </a:moveTo>
                  <a:cubicBezTo>
                    <a:pt x="1310" y="1538"/>
                    <a:pt x="1455" y="1612"/>
                    <a:pt x="1562" y="1684"/>
                  </a:cubicBezTo>
                  <a:cubicBezTo>
                    <a:pt x="2358" y="2190"/>
                    <a:pt x="3556" y="2668"/>
                    <a:pt x="4187" y="3360"/>
                  </a:cubicBezTo>
                  <a:cubicBezTo>
                    <a:pt x="4804" y="4037"/>
                    <a:pt x="4308" y="4405"/>
                    <a:pt x="3862" y="4989"/>
                  </a:cubicBezTo>
                  <a:cubicBezTo>
                    <a:pt x="3517" y="5446"/>
                    <a:pt x="3171" y="5899"/>
                    <a:pt x="2824" y="6351"/>
                  </a:cubicBezTo>
                  <a:cubicBezTo>
                    <a:pt x="2133" y="7260"/>
                    <a:pt x="1441" y="8170"/>
                    <a:pt x="749" y="9075"/>
                  </a:cubicBezTo>
                  <a:cubicBezTo>
                    <a:pt x="375" y="9571"/>
                    <a:pt x="1423" y="10078"/>
                    <a:pt x="2190" y="10078"/>
                  </a:cubicBezTo>
                  <a:cubicBezTo>
                    <a:pt x="2472" y="10078"/>
                    <a:pt x="2714" y="10010"/>
                    <a:pt x="2835" y="9849"/>
                  </a:cubicBezTo>
                  <a:cubicBezTo>
                    <a:pt x="3759" y="8641"/>
                    <a:pt x="4679" y="7428"/>
                    <a:pt x="5602" y="6220"/>
                  </a:cubicBezTo>
                  <a:cubicBezTo>
                    <a:pt x="5838" y="5909"/>
                    <a:pt x="6237" y="5520"/>
                    <a:pt x="6537" y="5107"/>
                  </a:cubicBezTo>
                  <a:lnTo>
                    <a:pt x="6537" y="5107"/>
                  </a:lnTo>
                  <a:cubicBezTo>
                    <a:pt x="6351" y="5278"/>
                    <a:pt x="6166" y="5435"/>
                    <a:pt x="6012" y="5585"/>
                  </a:cubicBezTo>
                  <a:cubicBezTo>
                    <a:pt x="4939" y="6636"/>
                    <a:pt x="4044" y="7828"/>
                    <a:pt x="3263" y="9111"/>
                  </a:cubicBezTo>
                  <a:cubicBezTo>
                    <a:pt x="3078" y="9414"/>
                    <a:pt x="2365" y="9546"/>
                    <a:pt x="1797" y="9546"/>
                  </a:cubicBezTo>
                  <a:cubicBezTo>
                    <a:pt x="1334" y="9546"/>
                    <a:pt x="967" y="9461"/>
                    <a:pt x="1060" y="9307"/>
                  </a:cubicBezTo>
                  <a:cubicBezTo>
                    <a:pt x="2040" y="7692"/>
                    <a:pt x="3217" y="6391"/>
                    <a:pt x="4536" y="5061"/>
                  </a:cubicBezTo>
                  <a:cubicBezTo>
                    <a:pt x="5546" y="4037"/>
                    <a:pt x="4832" y="3460"/>
                    <a:pt x="3912" y="2764"/>
                  </a:cubicBezTo>
                  <a:cubicBezTo>
                    <a:pt x="3081" y="2133"/>
                    <a:pt x="2197" y="1569"/>
                    <a:pt x="1160" y="1456"/>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1" name="Google Shape;1271;p40"/>
            <p:cNvSpPr/>
            <p:nvPr/>
          </p:nvSpPr>
          <p:spPr>
            <a:xfrm>
              <a:off x="1824750" y="1417750"/>
              <a:ext cx="188550" cy="112450"/>
            </a:xfrm>
            <a:custGeom>
              <a:avLst/>
              <a:gdLst/>
              <a:ahLst/>
              <a:cxnLst/>
              <a:rect l="l" t="t" r="r" b="b"/>
              <a:pathLst>
                <a:path w="7542" h="4498" extrusionOk="0">
                  <a:moveTo>
                    <a:pt x="225" y="339"/>
                  </a:moveTo>
                  <a:cubicBezTo>
                    <a:pt x="215" y="353"/>
                    <a:pt x="203" y="371"/>
                    <a:pt x="193" y="389"/>
                  </a:cubicBezTo>
                  <a:cubicBezTo>
                    <a:pt x="1" y="750"/>
                    <a:pt x="286" y="824"/>
                    <a:pt x="674" y="824"/>
                  </a:cubicBezTo>
                  <a:lnTo>
                    <a:pt x="707" y="824"/>
                  </a:lnTo>
                  <a:cubicBezTo>
                    <a:pt x="835" y="824"/>
                    <a:pt x="960" y="831"/>
                    <a:pt x="1085" y="846"/>
                  </a:cubicBezTo>
                  <a:cubicBezTo>
                    <a:pt x="945" y="767"/>
                    <a:pt x="796" y="685"/>
                    <a:pt x="660" y="592"/>
                  </a:cubicBezTo>
                  <a:cubicBezTo>
                    <a:pt x="521" y="546"/>
                    <a:pt x="404" y="489"/>
                    <a:pt x="321" y="421"/>
                  </a:cubicBezTo>
                  <a:cubicBezTo>
                    <a:pt x="289" y="393"/>
                    <a:pt x="257" y="365"/>
                    <a:pt x="225" y="339"/>
                  </a:cubicBezTo>
                  <a:close/>
                  <a:moveTo>
                    <a:pt x="2333" y="1"/>
                  </a:moveTo>
                  <a:lnTo>
                    <a:pt x="2333" y="1"/>
                  </a:lnTo>
                  <a:cubicBezTo>
                    <a:pt x="2347" y="26"/>
                    <a:pt x="2357" y="54"/>
                    <a:pt x="2364" y="82"/>
                  </a:cubicBezTo>
                  <a:cubicBezTo>
                    <a:pt x="3395" y="739"/>
                    <a:pt x="4426" y="1395"/>
                    <a:pt x="5449" y="2055"/>
                  </a:cubicBezTo>
                  <a:cubicBezTo>
                    <a:pt x="5937" y="2368"/>
                    <a:pt x="6814" y="2786"/>
                    <a:pt x="6865" y="3467"/>
                  </a:cubicBezTo>
                  <a:cubicBezTo>
                    <a:pt x="6886" y="3805"/>
                    <a:pt x="6707" y="4158"/>
                    <a:pt x="6462" y="4497"/>
                  </a:cubicBezTo>
                  <a:cubicBezTo>
                    <a:pt x="7003" y="3997"/>
                    <a:pt x="7542" y="3403"/>
                    <a:pt x="7189" y="2685"/>
                  </a:cubicBezTo>
                  <a:cubicBezTo>
                    <a:pt x="6797" y="1894"/>
                    <a:pt x="5556" y="1209"/>
                    <a:pt x="4821" y="788"/>
                  </a:cubicBezTo>
                  <a:cubicBezTo>
                    <a:pt x="4023" y="329"/>
                    <a:pt x="3210" y="75"/>
                    <a:pt x="2333"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2" name="Google Shape;1272;p40"/>
            <p:cNvSpPr/>
            <p:nvPr/>
          </p:nvSpPr>
          <p:spPr>
            <a:xfrm>
              <a:off x="1830350" y="1417125"/>
              <a:ext cx="166575" cy="224050"/>
            </a:xfrm>
            <a:custGeom>
              <a:avLst/>
              <a:gdLst/>
              <a:ahLst/>
              <a:cxnLst/>
              <a:rect l="l" t="t" r="r" b="b"/>
              <a:pathLst>
                <a:path w="6663" h="8962" extrusionOk="0">
                  <a:moveTo>
                    <a:pt x="1485" y="0"/>
                  </a:moveTo>
                  <a:cubicBezTo>
                    <a:pt x="1146" y="4"/>
                    <a:pt x="254" y="43"/>
                    <a:pt x="1" y="364"/>
                  </a:cubicBezTo>
                  <a:cubicBezTo>
                    <a:pt x="33" y="390"/>
                    <a:pt x="65" y="418"/>
                    <a:pt x="97" y="446"/>
                  </a:cubicBezTo>
                  <a:cubicBezTo>
                    <a:pt x="180" y="514"/>
                    <a:pt x="297" y="571"/>
                    <a:pt x="436" y="617"/>
                  </a:cubicBezTo>
                  <a:cubicBezTo>
                    <a:pt x="572" y="710"/>
                    <a:pt x="721" y="792"/>
                    <a:pt x="861" y="871"/>
                  </a:cubicBezTo>
                  <a:cubicBezTo>
                    <a:pt x="1898" y="984"/>
                    <a:pt x="2782" y="1548"/>
                    <a:pt x="3613" y="2179"/>
                  </a:cubicBezTo>
                  <a:cubicBezTo>
                    <a:pt x="4533" y="2875"/>
                    <a:pt x="5247" y="3452"/>
                    <a:pt x="4237" y="4476"/>
                  </a:cubicBezTo>
                  <a:cubicBezTo>
                    <a:pt x="2918" y="5806"/>
                    <a:pt x="1741" y="7107"/>
                    <a:pt x="761" y="8722"/>
                  </a:cubicBezTo>
                  <a:cubicBezTo>
                    <a:pt x="668" y="8876"/>
                    <a:pt x="1035" y="8961"/>
                    <a:pt x="1498" y="8961"/>
                  </a:cubicBezTo>
                  <a:cubicBezTo>
                    <a:pt x="2066" y="8961"/>
                    <a:pt x="2779" y="8829"/>
                    <a:pt x="2964" y="8526"/>
                  </a:cubicBezTo>
                  <a:cubicBezTo>
                    <a:pt x="3745" y="7243"/>
                    <a:pt x="4640" y="6051"/>
                    <a:pt x="5713" y="5000"/>
                  </a:cubicBezTo>
                  <a:cubicBezTo>
                    <a:pt x="5867" y="4850"/>
                    <a:pt x="6052" y="4693"/>
                    <a:pt x="6238" y="4522"/>
                  </a:cubicBezTo>
                  <a:cubicBezTo>
                    <a:pt x="6483" y="4183"/>
                    <a:pt x="6662" y="3830"/>
                    <a:pt x="6641" y="3492"/>
                  </a:cubicBezTo>
                  <a:cubicBezTo>
                    <a:pt x="6590" y="2811"/>
                    <a:pt x="5713" y="2393"/>
                    <a:pt x="5225" y="2080"/>
                  </a:cubicBezTo>
                  <a:cubicBezTo>
                    <a:pt x="4202" y="1420"/>
                    <a:pt x="3171" y="764"/>
                    <a:pt x="2140" y="107"/>
                  </a:cubicBezTo>
                  <a:cubicBezTo>
                    <a:pt x="2133" y="79"/>
                    <a:pt x="2123" y="51"/>
                    <a:pt x="2109" y="26"/>
                  </a:cubicBezTo>
                  <a:cubicBezTo>
                    <a:pt x="1916" y="8"/>
                    <a:pt x="1720" y="0"/>
                    <a:pt x="1520"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3" name="Google Shape;1273;p40"/>
            <p:cNvSpPr/>
            <p:nvPr/>
          </p:nvSpPr>
          <p:spPr>
            <a:xfrm>
              <a:off x="1983600" y="1387975"/>
              <a:ext cx="118150" cy="230725"/>
            </a:xfrm>
            <a:custGeom>
              <a:avLst/>
              <a:gdLst/>
              <a:ahLst/>
              <a:cxnLst/>
              <a:rect l="l" t="t" r="r" b="b"/>
              <a:pathLst>
                <a:path w="4726" h="9229" extrusionOk="0">
                  <a:moveTo>
                    <a:pt x="425" y="1"/>
                  </a:moveTo>
                  <a:cubicBezTo>
                    <a:pt x="236" y="1"/>
                    <a:pt x="315" y="336"/>
                    <a:pt x="489" y="700"/>
                  </a:cubicBezTo>
                  <a:cubicBezTo>
                    <a:pt x="521" y="478"/>
                    <a:pt x="610" y="282"/>
                    <a:pt x="738" y="144"/>
                  </a:cubicBezTo>
                  <a:cubicBezTo>
                    <a:pt x="596" y="43"/>
                    <a:pt x="493" y="1"/>
                    <a:pt x="425" y="1"/>
                  </a:cubicBezTo>
                  <a:close/>
                  <a:moveTo>
                    <a:pt x="3781" y="4408"/>
                  </a:moveTo>
                  <a:cubicBezTo>
                    <a:pt x="3246" y="4961"/>
                    <a:pt x="2433" y="5588"/>
                    <a:pt x="2236" y="5787"/>
                  </a:cubicBezTo>
                  <a:cubicBezTo>
                    <a:pt x="1534" y="6505"/>
                    <a:pt x="863" y="7247"/>
                    <a:pt x="211" y="8006"/>
                  </a:cubicBezTo>
                  <a:cubicBezTo>
                    <a:pt x="1" y="8248"/>
                    <a:pt x="304" y="8797"/>
                    <a:pt x="685" y="9229"/>
                  </a:cubicBezTo>
                  <a:cubicBezTo>
                    <a:pt x="721" y="9172"/>
                    <a:pt x="764" y="9118"/>
                    <a:pt x="814" y="9065"/>
                  </a:cubicBezTo>
                  <a:cubicBezTo>
                    <a:pt x="1556" y="8316"/>
                    <a:pt x="2297" y="7567"/>
                    <a:pt x="3042" y="6814"/>
                  </a:cubicBezTo>
                  <a:cubicBezTo>
                    <a:pt x="3438" y="6416"/>
                    <a:pt x="4329" y="5792"/>
                    <a:pt x="4726" y="5231"/>
                  </a:cubicBezTo>
                  <a:cubicBezTo>
                    <a:pt x="4469" y="4946"/>
                    <a:pt x="4115" y="4668"/>
                    <a:pt x="3781" y="4408"/>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4" name="Google Shape;1274;p40"/>
            <p:cNvSpPr/>
            <p:nvPr/>
          </p:nvSpPr>
          <p:spPr>
            <a:xfrm>
              <a:off x="1989850" y="1386450"/>
              <a:ext cx="169475" cy="277100"/>
            </a:xfrm>
            <a:custGeom>
              <a:avLst/>
              <a:gdLst/>
              <a:ahLst/>
              <a:cxnLst/>
              <a:rect l="l" t="t" r="r" b="b"/>
              <a:pathLst>
                <a:path w="6779" h="11084" extrusionOk="0">
                  <a:moveTo>
                    <a:pt x="239" y="761"/>
                  </a:moveTo>
                  <a:lnTo>
                    <a:pt x="239" y="761"/>
                  </a:lnTo>
                  <a:cubicBezTo>
                    <a:pt x="186" y="1142"/>
                    <a:pt x="300" y="1591"/>
                    <a:pt x="660" y="1923"/>
                  </a:cubicBezTo>
                  <a:cubicBezTo>
                    <a:pt x="1377" y="2575"/>
                    <a:pt x="2090" y="3231"/>
                    <a:pt x="2803" y="3884"/>
                  </a:cubicBezTo>
                  <a:cubicBezTo>
                    <a:pt x="2992" y="4059"/>
                    <a:pt x="3256" y="4255"/>
                    <a:pt x="3531" y="4469"/>
                  </a:cubicBezTo>
                  <a:cubicBezTo>
                    <a:pt x="3698" y="4301"/>
                    <a:pt x="3837" y="4137"/>
                    <a:pt x="3926" y="3998"/>
                  </a:cubicBezTo>
                  <a:cubicBezTo>
                    <a:pt x="2927" y="3171"/>
                    <a:pt x="1854" y="2415"/>
                    <a:pt x="842" y="1620"/>
                  </a:cubicBezTo>
                  <a:cubicBezTo>
                    <a:pt x="653" y="1470"/>
                    <a:pt x="403" y="1103"/>
                    <a:pt x="239" y="761"/>
                  </a:cubicBezTo>
                  <a:close/>
                  <a:moveTo>
                    <a:pt x="945" y="1"/>
                  </a:moveTo>
                  <a:cubicBezTo>
                    <a:pt x="767" y="1"/>
                    <a:pt x="610" y="76"/>
                    <a:pt x="488" y="205"/>
                  </a:cubicBezTo>
                  <a:cubicBezTo>
                    <a:pt x="536" y="233"/>
                    <a:pt x="582" y="269"/>
                    <a:pt x="635" y="311"/>
                  </a:cubicBezTo>
                  <a:cubicBezTo>
                    <a:pt x="1737" y="1174"/>
                    <a:pt x="2860" y="2023"/>
                    <a:pt x="3944" y="2907"/>
                  </a:cubicBezTo>
                  <a:cubicBezTo>
                    <a:pt x="4568" y="3417"/>
                    <a:pt x="5413" y="4056"/>
                    <a:pt x="5570" y="4915"/>
                  </a:cubicBezTo>
                  <a:cubicBezTo>
                    <a:pt x="5738" y="5817"/>
                    <a:pt x="4700" y="6373"/>
                    <a:pt x="4126" y="6929"/>
                  </a:cubicBezTo>
                  <a:cubicBezTo>
                    <a:pt x="3167" y="7860"/>
                    <a:pt x="2261" y="8837"/>
                    <a:pt x="1391" y="9849"/>
                  </a:cubicBezTo>
                  <a:cubicBezTo>
                    <a:pt x="1362" y="9882"/>
                    <a:pt x="1327" y="9896"/>
                    <a:pt x="1280" y="9896"/>
                  </a:cubicBezTo>
                  <a:cubicBezTo>
                    <a:pt x="1081" y="9896"/>
                    <a:pt x="735" y="9628"/>
                    <a:pt x="435" y="9290"/>
                  </a:cubicBezTo>
                  <a:lnTo>
                    <a:pt x="435" y="9290"/>
                  </a:lnTo>
                  <a:cubicBezTo>
                    <a:pt x="1" y="10007"/>
                    <a:pt x="792" y="11083"/>
                    <a:pt x="1530" y="11083"/>
                  </a:cubicBezTo>
                  <a:cubicBezTo>
                    <a:pt x="1719" y="11083"/>
                    <a:pt x="1905" y="11016"/>
                    <a:pt x="2065" y="10851"/>
                  </a:cubicBezTo>
                  <a:cubicBezTo>
                    <a:pt x="3056" y="9853"/>
                    <a:pt x="4044" y="8851"/>
                    <a:pt x="5035" y="7853"/>
                  </a:cubicBezTo>
                  <a:cubicBezTo>
                    <a:pt x="5670" y="7207"/>
                    <a:pt x="6778" y="6465"/>
                    <a:pt x="6643" y="5432"/>
                  </a:cubicBezTo>
                  <a:cubicBezTo>
                    <a:pt x="6522" y="4533"/>
                    <a:pt x="5509" y="3891"/>
                    <a:pt x="4903" y="3335"/>
                  </a:cubicBezTo>
                  <a:cubicBezTo>
                    <a:pt x="3801" y="2326"/>
                    <a:pt x="2696" y="1317"/>
                    <a:pt x="1594" y="304"/>
                  </a:cubicBezTo>
                  <a:cubicBezTo>
                    <a:pt x="1359" y="90"/>
                    <a:pt x="1138" y="1"/>
                    <a:pt x="94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5" name="Google Shape;1275;p40"/>
            <p:cNvSpPr/>
            <p:nvPr/>
          </p:nvSpPr>
          <p:spPr>
            <a:xfrm>
              <a:off x="1995825" y="1391550"/>
              <a:ext cx="137475" cy="242325"/>
            </a:xfrm>
            <a:custGeom>
              <a:avLst/>
              <a:gdLst/>
              <a:ahLst/>
              <a:cxnLst/>
              <a:rect l="l" t="t" r="r" b="b"/>
              <a:pathLst>
                <a:path w="5499" h="9693" extrusionOk="0">
                  <a:moveTo>
                    <a:pt x="249" y="1"/>
                  </a:moveTo>
                  <a:cubicBezTo>
                    <a:pt x="121" y="139"/>
                    <a:pt x="32" y="335"/>
                    <a:pt x="0" y="557"/>
                  </a:cubicBezTo>
                  <a:cubicBezTo>
                    <a:pt x="164" y="899"/>
                    <a:pt x="414" y="1266"/>
                    <a:pt x="603" y="1416"/>
                  </a:cubicBezTo>
                  <a:cubicBezTo>
                    <a:pt x="1615" y="2211"/>
                    <a:pt x="2688" y="2967"/>
                    <a:pt x="3687" y="3794"/>
                  </a:cubicBezTo>
                  <a:cubicBezTo>
                    <a:pt x="3598" y="3933"/>
                    <a:pt x="3459" y="4097"/>
                    <a:pt x="3292" y="4265"/>
                  </a:cubicBezTo>
                  <a:cubicBezTo>
                    <a:pt x="3626" y="4525"/>
                    <a:pt x="3980" y="4803"/>
                    <a:pt x="4237" y="5088"/>
                  </a:cubicBezTo>
                  <a:cubicBezTo>
                    <a:pt x="3840" y="5649"/>
                    <a:pt x="2949" y="6273"/>
                    <a:pt x="2553" y="6671"/>
                  </a:cubicBezTo>
                  <a:cubicBezTo>
                    <a:pt x="1808" y="7424"/>
                    <a:pt x="1067" y="8173"/>
                    <a:pt x="325" y="8922"/>
                  </a:cubicBezTo>
                  <a:cubicBezTo>
                    <a:pt x="275" y="8975"/>
                    <a:pt x="232" y="9029"/>
                    <a:pt x="196" y="9086"/>
                  </a:cubicBezTo>
                  <a:cubicBezTo>
                    <a:pt x="496" y="9424"/>
                    <a:pt x="842" y="9692"/>
                    <a:pt x="1041" y="9692"/>
                  </a:cubicBezTo>
                  <a:cubicBezTo>
                    <a:pt x="1088" y="9692"/>
                    <a:pt x="1123" y="9678"/>
                    <a:pt x="1152" y="9645"/>
                  </a:cubicBezTo>
                  <a:cubicBezTo>
                    <a:pt x="2022" y="8633"/>
                    <a:pt x="2928" y="7656"/>
                    <a:pt x="3887" y="6725"/>
                  </a:cubicBezTo>
                  <a:cubicBezTo>
                    <a:pt x="4461" y="6169"/>
                    <a:pt x="5499" y="5613"/>
                    <a:pt x="5331" y="4711"/>
                  </a:cubicBezTo>
                  <a:cubicBezTo>
                    <a:pt x="5174" y="3852"/>
                    <a:pt x="4329" y="3213"/>
                    <a:pt x="3705" y="2703"/>
                  </a:cubicBezTo>
                  <a:cubicBezTo>
                    <a:pt x="2621" y="1819"/>
                    <a:pt x="1498" y="970"/>
                    <a:pt x="396" y="107"/>
                  </a:cubicBezTo>
                  <a:cubicBezTo>
                    <a:pt x="343" y="65"/>
                    <a:pt x="297" y="29"/>
                    <a:pt x="249"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6" name="Google Shape;1276;p40"/>
            <p:cNvSpPr/>
            <p:nvPr/>
          </p:nvSpPr>
          <p:spPr>
            <a:xfrm>
              <a:off x="2127325" y="1397150"/>
              <a:ext cx="167675" cy="219250"/>
            </a:xfrm>
            <a:custGeom>
              <a:avLst/>
              <a:gdLst/>
              <a:ahLst/>
              <a:cxnLst/>
              <a:rect l="l" t="t" r="r" b="b"/>
              <a:pathLst>
                <a:path w="6707" h="8770" extrusionOk="0">
                  <a:moveTo>
                    <a:pt x="374" y="1"/>
                  </a:moveTo>
                  <a:cubicBezTo>
                    <a:pt x="292" y="12"/>
                    <a:pt x="214" y="26"/>
                    <a:pt x="132" y="47"/>
                  </a:cubicBezTo>
                  <a:cubicBezTo>
                    <a:pt x="107" y="68"/>
                    <a:pt x="86" y="90"/>
                    <a:pt x="60" y="111"/>
                  </a:cubicBezTo>
                  <a:cubicBezTo>
                    <a:pt x="0" y="389"/>
                    <a:pt x="50" y="435"/>
                    <a:pt x="217" y="661"/>
                  </a:cubicBezTo>
                  <a:cubicBezTo>
                    <a:pt x="520" y="1070"/>
                    <a:pt x="1337" y="1409"/>
                    <a:pt x="1921" y="1409"/>
                  </a:cubicBezTo>
                  <a:cubicBezTo>
                    <a:pt x="2015" y="1409"/>
                    <a:pt x="2100" y="1403"/>
                    <a:pt x="2178" y="1385"/>
                  </a:cubicBezTo>
                  <a:cubicBezTo>
                    <a:pt x="2225" y="1373"/>
                    <a:pt x="2275" y="1363"/>
                    <a:pt x="2321" y="1352"/>
                  </a:cubicBezTo>
                  <a:cubicBezTo>
                    <a:pt x="2456" y="1320"/>
                    <a:pt x="2424" y="1231"/>
                    <a:pt x="2328" y="1124"/>
                  </a:cubicBezTo>
                  <a:lnTo>
                    <a:pt x="2328" y="1124"/>
                  </a:lnTo>
                  <a:cubicBezTo>
                    <a:pt x="3676" y="1598"/>
                    <a:pt x="5006" y="2251"/>
                    <a:pt x="6318" y="2857"/>
                  </a:cubicBezTo>
                  <a:cubicBezTo>
                    <a:pt x="4863" y="3666"/>
                    <a:pt x="3583" y="4686"/>
                    <a:pt x="2489" y="5906"/>
                  </a:cubicBezTo>
                  <a:cubicBezTo>
                    <a:pt x="3843" y="4768"/>
                    <a:pt x="5245" y="3702"/>
                    <a:pt x="6707" y="2708"/>
                  </a:cubicBezTo>
                  <a:cubicBezTo>
                    <a:pt x="4892" y="1873"/>
                    <a:pt x="3027" y="1153"/>
                    <a:pt x="1123" y="529"/>
                  </a:cubicBezTo>
                  <a:cubicBezTo>
                    <a:pt x="802" y="425"/>
                    <a:pt x="538" y="218"/>
                    <a:pt x="374" y="1"/>
                  </a:cubicBezTo>
                  <a:close/>
                  <a:moveTo>
                    <a:pt x="1761" y="6786"/>
                  </a:moveTo>
                  <a:cubicBezTo>
                    <a:pt x="1519" y="7104"/>
                    <a:pt x="1284" y="7436"/>
                    <a:pt x="1062" y="7774"/>
                  </a:cubicBezTo>
                  <a:cubicBezTo>
                    <a:pt x="905" y="8024"/>
                    <a:pt x="2214" y="8769"/>
                    <a:pt x="2867" y="8769"/>
                  </a:cubicBezTo>
                  <a:cubicBezTo>
                    <a:pt x="3009" y="8769"/>
                    <a:pt x="3124" y="8733"/>
                    <a:pt x="3177" y="8644"/>
                  </a:cubicBezTo>
                  <a:cubicBezTo>
                    <a:pt x="3455" y="8216"/>
                    <a:pt x="3751" y="7806"/>
                    <a:pt x="4068" y="7414"/>
                  </a:cubicBezTo>
                  <a:lnTo>
                    <a:pt x="4068" y="7414"/>
                  </a:lnTo>
                  <a:cubicBezTo>
                    <a:pt x="3932" y="7528"/>
                    <a:pt x="3801" y="7642"/>
                    <a:pt x="3669" y="7757"/>
                  </a:cubicBezTo>
                  <a:cubicBezTo>
                    <a:pt x="3583" y="7831"/>
                    <a:pt x="3462" y="7864"/>
                    <a:pt x="3326" y="7864"/>
                  </a:cubicBezTo>
                  <a:cubicBezTo>
                    <a:pt x="2749" y="7864"/>
                    <a:pt x="1857" y="7275"/>
                    <a:pt x="1761" y="6786"/>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7" name="Google Shape;1277;p40"/>
            <p:cNvSpPr/>
            <p:nvPr/>
          </p:nvSpPr>
          <p:spPr>
            <a:xfrm>
              <a:off x="2129450" y="1377000"/>
              <a:ext cx="241500" cy="205525"/>
            </a:xfrm>
            <a:custGeom>
              <a:avLst/>
              <a:gdLst/>
              <a:ahLst/>
              <a:cxnLst/>
              <a:rect l="l" t="t" r="r" b="b"/>
              <a:pathLst>
                <a:path w="9660" h="8221" extrusionOk="0">
                  <a:moveTo>
                    <a:pt x="2404" y="6712"/>
                  </a:moveTo>
                  <a:lnTo>
                    <a:pt x="2404" y="6712"/>
                  </a:lnTo>
                  <a:cubicBezTo>
                    <a:pt x="2204" y="6883"/>
                    <a:pt x="2004" y="7051"/>
                    <a:pt x="1808" y="7225"/>
                  </a:cubicBezTo>
                  <a:cubicBezTo>
                    <a:pt x="1687" y="7329"/>
                    <a:pt x="1651" y="7457"/>
                    <a:pt x="1676" y="7592"/>
                  </a:cubicBezTo>
                  <a:cubicBezTo>
                    <a:pt x="1908" y="7289"/>
                    <a:pt x="2150" y="6993"/>
                    <a:pt x="2404" y="6712"/>
                  </a:cubicBezTo>
                  <a:close/>
                  <a:moveTo>
                    <a:pt x="518" y="1"/>
                  </a:moveTo>
                  <a:cubicBezTo>
                    <a:pt x="7" y="1"/>
                    <a:pt x="1" y="422"/>
                    <a:pt x="289" y="807"/>
                  </a:cubicBezTo>
                  <a:cubicBezTo>
                    <a:pt x="381" y="792"/>
                    <a:pt x="475" y="789"/>
                    <a:pt x="567" y="789"/>
                  </a:cubicBezTo>
                  <a:cubicBezTo>
                    <a:pt x="1416" y="789"/>
                    <a:pt x="2243" y="1274"/>
                    <a:pt x="3017" y="1605"/>
                  </a:cubicBezTo>
                  <a:cubicBezTo>
                    <a:pt x="4600" y="2280"/>
                    <a:pt x="6184" y="2957"/>
                    <a:pt x="7767" y="3634"/>
                  </a:cubicBezTo>
                  <a:cubicBezTo>
                    <a:pt x="7827" y="3663"/>
                    <a:pt x="9015" y="4237"/>
                    <a:pt x="8626" y="4437"/>
                  </a:cubicBezTo>
                  <a:cubicBezTo>
                    <a:pt x="6800" y="5378"/>
                    <a:pt x="5246" y="6644"/>
                    <a:pt x="3983" y="8220"/>
                  </a:cubicBezTo>
                  <a:cubicBezTo>
                    <a:pt x="5623" y="6822"/>
                    <a:pt x="7346" y="5535"/>
                    <a:pt x="9150" y="4351"/>
                  </a:cubicBezTo>
                  <a:cubicBezTo>
                    <a:pt x="9660" y="4016"/>
                    <a:pt x="8786" y="3321"/>
                    <a:pt x="8533" y="3196"/>
                  </a:cubicBezTo>
                  <a:cubicBezTo>
                    <a:pt x="6105" y="1983"/>
                    <a:pt x="3616" y="942"/>
                    <a:pt x="1038" y="97"/>
                  </a:cubicBezTo>
                  <a:cubicBezTo>
                    <a:pt x="824" y="30"/>
                    <a:pt x="653" y="1"/>
                    <a:pt x="518"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8" name="Google Shape;1278;p40"/>
            <p:cNvSpPr/>
            <p:nvPr/>
          </p:nvSpPr>
          <p:spPr>
            <a:xfrm>
              <a:off x="2136675" y="1396700"/>
              <a:ext cx="218150" cy="197050"/>
            </a:xfrm>
            <a:custGeom>
              <a:avLst/>
              <a:gdLst/>
              <a:ahLst/>
              <a:cxnLst/>
              <a:rect l="l" t="t" r="r" b="b"/>
              <a:pathLst>
                <a:path w="8726" h="7882" extrusionOk="0">
                  <a:moveTo>
                    <a:pt x="278" y="1"/>
                  </a:moveTo>
                  <a:cubicBezTo>
                    <a:pt x="186" y="1"/>
                    <a:pt x="92" y="4"/>
                    <a:pt x="0" y="19"/>
                  </a:cubicBezTo>
                  <a:cubicBezTo>
                    <a:pt x="164" y="236"/>
                    <a:pt x="428" y="443"/>
                    <a:pt x="749" y="547"/>
                  </a:cubicBezTo>
                  <a:cubicBezTo>
                    <a:pt x="2653" y="1171"/>
                    <a:pt x="4518" y="1891"/>
                    <a:pt x="6333" y="2726"/>
                  </a:cubicBezTo>
                  <a:cubicBezTo>
                    <a:pt x="4871" y="3720"/>
                    <a:pt x="3469" y="4786"/>
                    <a:pt x="2115" y="5924"/>
                  </a:cubicBezTo>
                  <a:cubicBezTo>
                    <a:pt x="1861" y="6205"/>
                    <a:pt x="1619" y="6501"/>
                    <a:pt x="1387" y="6804"/>
                  </a:cubicBezTo>
                  <a:cubicBezTo>
                    <a:pt x="1483" y="7293"/>
                    <a:pt x="2375" y="7882"/>
                    <a:pt x="2952" y="7882"/>
                  </a:cubicBezTo>
                  <a:cubicBezTo>
                    <a:pt x="3088" y="7882"/>
                    <a:pt x="3209" y="7849"/>
                    <a:pt x="3295" y="7775"/>
                  </a:cubicBezTo>
                  <a:cubicBezTo>
                    <a:pt x="3427" y="7660"/>
                    <a:pt x="3558" y="7546"/>
                    <a:pt x="3694" y="7432"/>
                  </a:cubicBezTo>
                  <a:cubicBezTo>
                    <a:pt x="4957" y="5856"/>
                    <a:pt x="6511" y="4590"/>
                    <a:pt x="8337" y="3649"/>
                  </a:cubicBezTo>
                  <a:cubicBezTo>
                    <a:pt x="8726" y="3449"/>
                    <a:pt x="7538" y="2875"/>
                    <a:pt x="7478" y="2846"/>
                  </a:cubicBezTo>
                  <a:cubicBezTo>
                    <a:pt x="5895" y="2169"/>
                    <a:pt x="4311" y="1492"/>
                    <a:pt x="2728" y="817"/>
                  </a:cubicBezTo>
                  <a:cubicBezTo>
                    <a:pt x="1954" y="486"/>
                    <a:pt x="1127" y="1"/>
                    <a:pt x="278"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aphicFrame>
        <p:nvGraphicFramePr>
          <p:cNvPr id="3" name="Tabel 3">
            <a:extLst>
              <a:ext uri="{FF2B5EF4-FFF2-40B4-BE49-F238E27FC236}">
                <a16:creationId xmlns:a16="http://schemas.microsoft.com/office/drawing/2014/main" id="{CF5ECC96-0173-9484-E52F-316696B87DEB}"/>
              </a:ext>
            </a:extLst>
          </p:cNvPr>
          <p:cNvGraphicFramePr>
            <a:graphicFrameLocks noGrp="1"/>
          </p:cNvGraphicFramePr>
          <p:nvPr>
            <p:extLst>
              <p:ext uri="{D42A27DB-BD31-4B8C-83A1-F6EECF244321}">
                <p14:modId xmlns:p14="http://schemas.microsoft.com/office/powerpoint/2010/main" val="2436153727"/>
              </p:ext>
            </p:extLst>
          </p:nvPr>
        </p:nvGraphicFramePr>
        <p:xfrm>
          <a:off x="763326" y="1064536"/>
          <a:ext cx="7529884" cy="3799840"/>
        </p:xfrm>
        <a:graphic>
          <a:graphicData uri="http://schemas.openxmlformats.org/drawingml/2006/table">
            <a:tbl>
              <a:tblPr firstRow="1" bandRow="1">
                <a:tableStyleId>{7F81B002-5CFD-4108-AB5B-0D555E909E09}</a:tableStyleId>
              </a:tblPr>
              <a:tblGrid>
                <a:gridCol w="7529884">
                  <a:extLst>
                    <a:ext uri="{9D8B030D-6E8A-4147-A177-3AD203B41FA5}">
                      <a16:colId xmlns:a16="http://schemas.microsoft.com/office/drawing/2014/main" val="698646594"/>
                    </a:ext>
                  </a:extLst>
                </a:gridCol>
              </a:tblGrid>
              <a:tr h="370840">
                <a:tc>
                  <a:txBody>
                    <a:bodyPr/>
                    <a:lstStyle/>
                    <a:p>
                      <a:r>
                        <a:rPr lang="nl-NL" b="1"/>
                        <a:t>Wel doen!</a:t>
                      </a:r>
                    </a:p>
                  </a:txBody>
                  <a:tcPr/>
                </a:tc>
                <a:extLst>
                  <a:ext uri="{0D108BD9-81ED-4DB2-BD59-A6C34878D82A}">
                    <a16:rowId xmlns:a16="http://schemas.microsoft.com/office/drawing/2014/main" val="198093138"/>
                  </a:ext>
                </a:extLst>
              </a:tr>
              <a:tr h="370840">
                <a:tc>
                  <a:txBody>
                    <a:bodyPr/>
                    <a:lstStyle/>
                    <a:p>
                      <a:r>
                        <a:rPr lang="nl-NL"/>
                        <a:t>Accepteren, begrip tonen, aanmoedigen</a:t>
                      </a:r>
                    </a:p>
                  </a:txBody>
                  <a:tcPr/>
                </a:tc>
                <a:extLst>
                  <a:ext uri="{0D108BD9-81ED-4DB2-BD59-A6C34878D82A}">
                    <a16:rowId xmlns:a16="http://schemas.microsoft.com/office/drawing/2014/main" val="1143038292"/>
                  </a:ext>
                </a:extLst>
              </a:tr>
              <a:tr h="370840">
                <a:tc>
                  <a:txBody>
                    <a:bodyPr/>
                    <a:lstStyle/>
                    <a:p>
                      <a:endParaRPr lang="nl-NL"/>
                    </a:p>
                  </a:txBody>
                  <a:tcPr/>
                </a:tc>
                <a:extLst>
                  <a:ext uri="{0D108BD9-81ED-4DB2-BD59-A6C34878D82A}">
                    <a16:rowId xmlns:a16="http://schemas.microsoft.com/office/drawing/2014/main" val="1555988432"/>
                  </a:ext>
                </a:extLst>
              </a:tr>
              <a:tr h="370840">
                <a:tc>
                  <a:txBody>
                    <a:bodyPr/>
                    <a:lstStyle/>
                    <a:p>
                      <a:r>
                        <a:rPr lang="nl-NL"/>
                        <a:t>Opdrachten op papier</a:t>
                      </a:r>
                      <a:br>
                        <a:rPr lang="nl-NL"/>
                      </a:br>
                      <a:r>
                        <a:rPr lang="nl-NL"/>
                        <a:t>Tussenuitkomsten noteren</a:t>
                      </a:r>
                      <a:br>
                        <a:rPr lang="nl-NL"/>
                      </a:br>
                      <a:r>
                        <a:rPr lang="nl-NL"/>
                        <a:t>In de goede richting sturen</a:t>
                      </a:r>
                      <a:br>
                        <a:rPr lang="nl-NL"/>
                      </a:br>
                      <a:r>
                        <a:rPr lang="nl-NL"/>
                        <a:t>Meer tijd voor toetsen (liefst eerder starten)</a:t>
                      </a:r>
                    </a:p>
                  </a:txBody>
                  <a:tcPr/>
                </a:tc>
                <a:extLst>
                  <a:ext uri="{0D108BD9-81ED-4DB2-BD59-A6C34878D82A}">
                    <a16:rowId xmlns:a16="http://schemas.microsoft.com/office/drawing/2014/main" val="1576139222"/>
                  </a:ext>
                </a:extLst>
              </a:tr>
              <a:tr h="370840">
                <a:tc>
                  <a:txBody>
                    <a:bodyPr/>
                    <a:lstStyle/>
                    <a:p>
                      <a:endParaRPr lang="nl-NL"/>
                    </a:p>
                  </a:txBody>
                  <a:tcPr/>
                </a:tc>
                <a:extLst>
                  <a:ext uri="{0D108BD9-81ED-4DB2-BD59-A6C34878D82A}">
                    <a16:rowId xmlns:a16="http://schemas.microsoft.com/office/drawing/2014/main" val="2548228072"/>
                  </a:ext>
                </a:extLst>
              </a:tr>
              <a:tr h="370840">
                <a:tc>
                  <a:txBody>
                    <a:bodyPr/>
                    <a:lstStyle/>
                    <a:p>
                      <a:r>
                        <a:rPr lang="nl-NL"/>
                        <a:t>Eventueel mondeling bevragen</a:t>
                      </a:r>
                      <a:br>
                        <a:rPr lang="nl-NL"/>
                      </a:br>
                      <a:r>
                        <a:rPr lang="nl-NL"/>
                        <a:t>Rekenmachine gebruiken</a:t>
                      </a:r>
                      <a:br>
                        <a:rPr lang="nl-NL"/>
                      </a:br>
                      <a:r>
                        <a:rPr lang="nl-NL"/>
                        <a:t>Formules en tafels</a:t>
                      </a:r>
                      <a:br>
                        <a:rPr lang="nl-NL"/>
                      </a:br>
                      <a:r>
                        <a:rPr lang="nl-NL"/>
                        <a:t>Vrijstellen van hoofdrekenen</a:t>
                      </a:r>
                      <a:br>
                        <a:rPr lang="nl-NL"/>
                      </a:br>
                      <a:r>
                        <a:rPr lang="nl-NL"/>
                        <a:t>Bewegen en leren tegelijk</a:t>
                      </a:r>
                      <a:br>
                        <a:rPr lang="nl-NL"/>
                      </a:br>
                      <a:endParaRPr lang="nl-NL"/>
                    </a:p>
                  </a:txBody>
                  <a:tcPr/>
                </a:tc>
                <a:extLst>
                  <a:ext uri="{0D108BD9-81ED-4DB2-BD59-A6C34878D82A}">
                    <a16:rowId xmlns:a16="http://schemas.microsoft.com/office/drawing/2014/main" val="3927542235"/>
                  </a:ext>
                </a:extLst>
              </a:tr>
            </a:tbl>
          </a:graphicData>
        </a:graphic>
      </p:graphicFrame>
    </p:spTree>
    <p:extLst>
      <p:ext uri="{BB962C8B-B14F-4D97-AF65-F5344CB8AC3E}">
        <p14:creationId xmlns:p14="http://schemas.microsoft.com/office/powerpoint/2010/main" val="39103944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3DD87ED-EF8D-491A-930D-EBD3F10593D8}"/>
              </a:ext>
            </a:extLst>
          </p:cNvPr>
          <p:cNvSpPr>
            <a:spLocks noGrp="1"/>
          </p:cNvSpPr>
          <p:nvPr>
            <p:ph type="ctrTitle"/>
          </p:nvPr>
        </p:nvSpPr>
        <p:spPr/>
        <p:txBody>
          <a:bodyPr/>
          <a:lstStyle/>
          <a:p>
            <a:r>
              <a:rPr lang="nl-NL"/>
              <a:t>Werkplaats</a:t>
            </a:r>
            <a:br>
              <a:rPr lang="nl-NL"/>
            </a:br>
            <a:endParaRPr lang="nl-NL"/>
          </a:p>
        </p:txBody>
      </p:sp>
      <p:sp>
        <p:nvSpPr>
          <p:cNvPr id="3" name="Ondertitel 2">
            <a:extLst>
              <a:ext uri="{FF2B5EF4-FFF2-40B4-BE49-F238E27FC236}">
                <a16:creationId xmlns:a16="http://schemas.microsoft.com/office/drawing/2014/main" id="{DC8F6AD6-8E4B-414D-865F-0EBAAF00C70F}"/>
              </a:ext>
            </a:extLst>
          </p:cNvPr>
          <p:cNvSpPr>
            <a:spLocks noGrp="1"/>
          </p:cNvSpPr>
          <p:nvPr>
            <p:ph type="subTitle" idx="1"/>
          </p:nvPr>
        </p:nvSpPr>
        <p:spPr>
          <a:xfrm>
            <a:off x="2126739" y="3287050"/>
            <a:ext cx="4890522" cy="357600"/>
          </a:xfrm>
        </p:spPr>
        <p:txBody>
          <a:bodyPr/>
          <a:lstStyle/>
          <a:p>
            <a:r>
              <a:rPr lang="nl-NL"/>
              <a:t>IBO de onderwijsassistent als didactisch ondersteuner</a:t>
            </a:r>
          </a:p>
        </p:txBody>
      </p:sp>
    </p:spTree>
    <p:extLst>
      <p:ext uri="{BB962C8B-B14F-4D97-AF65-F5344CB8AC3E}">
        <p14:creationId xmlns:p14="http://schemas.microsoft.com/office/powerpoint/2010/main" val="35918346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CFE2F3"/>
        </a:solidFill>
        <a:effectLst/>
      </p:bgPr>
    </p:bg>
    <p:spTree>
      <p:nvGrpSpPr>
        <p:cNvPr id="1" name="Shape 790"/>
        <p:cNvGrpSpPr/>
        <p:nvPr/>
      </p:nvGrpSpPr>
      <p:grpSpPr>
        <a:xfrm>
          <a:off x="0" y="0"/>
          <a:ext cx="0" cy="0"/>
          <a:chOff x="0" y="0"/>
          <a:chExt cx="0" cy="0"/>
        </a:xfrm>
      </p:grpSpPr>
      <p:sp>
        <p:nvSpPr>
          <p:cNvPr id="791" name="Google Shape;791;p29"/>
          <p:cNvSpPr txBox="1">
            <a:spLocks noGrp="1"/>
          </p:cNvSpPr>
          <p:nvPr>
            <p:ph type="ctrTitle"/>
          </p:nvPr>
        </p:nvSpPr>
        <p:spPr>
          <a:xfrm>
            <a:off x="2351850" y="1498850"/>
            <a:ext cx="4440300" cy="1447800"/>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
              <a:t>R</a:t>
            </a:r>
            <a:r>
              <a:rPr lang="nl-NL"/>
              <a:t>e</a:t>
            </a:r>
            <a:r>
              <a:rPr lang="en"/>
              <a:t>kenen &amp; Didactiek</a:t>
            </a:r>
            <a:endParaRPr/>
          </a:p>
        </p:txBody>
      </p:sp>
      <p:sp>
        <p:nvSpPr>
          <p:cNvPr id="792" name="Google Shape;792;p29"/>
          <p:cNvSpPr txBox="1">
            <a:spLocks noGrp="1"/>
          </p:cNvSpPr>
          <p:nvPr>
            <p:ph type="subTitle" idx="1"/>
          </p:nvPr>
        </p:nvSpPr>
        <p:spPr>
          <a:xfrm>
            <a:off x="2351850" y="3287050"/>
            <a:ext cx="4440300" cy="3576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Speciale onderwijsbehoeften </a:t>
            </a:r>
            <a:endParaRPr/>
          </a:p>
        </p:txBody>
      </p:sp>
      <p:cxnSp>
        <p:nvCxnSpPr>
          <p:cNvPr id="793" name="Google Shape;793;p29"/>
          <p:cNvCxnSpPr/>
          <p:nvPr/>
        </p:nvCxnSpPr>
        <p:spPr>
          <a:xfrm>
            <a:off x="549375" y="-15925"/>
            <a:ext cx="0" cy="5159400"/>
          </a:xfrm>
          <a:prstGeom prst="straightConnector1">
            <a:avLst/>
          </a:prstGeom>
          <a:noFill/>
          <a:ln w="19050" cap="flat" cmpd="sng">
            <a:solidFill>
              <a:schemeClr val="dk2"/>
            </a:solidFill>
            <a:prstDash val="solid"/>
            <a:round/>
            <a:headEnd type="none" w="med" len="med"/>
            <a:tailEnd type="none" w="med" len="med"/>
          </a:ln>
        </p:spPr>
      </p:cxnSp>
      <p:cxnSp>
        <p:nvCxnSpPr>
          <p:cNvPr id="794" name="Google Shape;794;p29"/>
          <p:cNvCxnSpPr/>
          <p:nvPr/>
        </p:nvCxnSpPr>
        <p:spPr>
          <a:xfrm>
            <a:off x="716575" y="-15925"/>
            <a:ext cx="0" cy="5159400"/>
          </a:xfrm>
          <a:prstGeom prst="straightConnector1">
            <a:avLst/>
          </a:prstGeom>
          <a:noFill/>
          <a:ln w="19050" cap="flat" cmpd="sng">
            <a:solidFill>
              <a:schemeClr val="dk2"/>
            </a:solidFill>
            <a:prstDash val="solid"/>
            <a:round/>
            <a:headEnd type="none" w="med" len="med"/>
            <a:tailEnd type="none" w="med" len="med"/>
          </a:ln>
        </p:spPr>
      </p:cxnSp>
      <p:grpSp>
        <p:nvGrpSpPr>
          <p:cNvPr id="795" name="Google Shape;795;p29"/>
          <p:cNvGrpSpPr/>
          <p:nvPr/>
        </p:nvGrpSpPr>
        <p:grpSpPr>
          <a:xfrm>
            <a:off x="4796078" y="4434972"/>
            <a:ext cx="2310700" cy="320922"/>
            <a:chOff x="1394800" y="3522000"/>
            <a:chExt cx="1048650" cy="138275"/>
          </a:xfrm>
        </p:grpSpPr>
        <p:sp>
          <p:nvSpPr>
            <p:cNvPr id="796" name="Google Shape;796;p29"/>
            <p:cNvSpPr/>
            <p:nvPr/>
          </p:nvSpPr>
          <p:spPr>
            <a:xfrm>
              <a:off x="1394800" y="3522000"/>
              <a:ext cx="1048650" cy="125000"/>
            </a:xfrm>
            <a:custGeom>
              <a:avLst/>
              <a:gdLst/>
              <a:ahLst/>
              <a:cxnLst/>
              <a:rect l="l" t="t" r="r" b="b"/>
              <a:pathLst>
                <a:path w="41946" h="5000" extrusionOk="0">
                  <a:moveTo>
                    <a:pt x="39862" y="375"/>
                  </a:moveTo>
                  <a:cubicBezTo>
                    <a:pt x="39752" y="375"/>
                    <a:pt x="39641" y="393"/>
                    <a:pt x="39545" y="429"/>
                  </a:cubicBezTo>
                  <a:cubicBezTo>
                    <a:pt x="38422" y="860"/>
                    <a:pt x="37231" y="1220"/>
                    <a:pt x="36143" y="1737"/>
                  </a:cubicBezTo>
                  <a:cubicBezTo>
                    <a:pt x="35848" y="1880"/>
                    <a:pt x="35723" y="1951"/>
                    <a:pt x="35630" y="1951"/>
                  </a:cubicBezTo>
                  <a:cubicBezTo>
                    <a:pt x="35516" y="1951"/>
                    <a:pt x="35452" y="1837"/>
                    <a:pt x="35173" y="1598"/>
                  </a:cubicBezTo>
                  <a:cubicBezTo>
                    <a:pt x="34984" y="1431"/>
                    <a:pt x="34785" y="1277"/>
                    <a:pt x="34571" y="1141"/>
                  </a:cubicBezTo>
                  <a:lnTo>
                    <a:pt x="34571" y="1141"/>
                  </a:lnTo>
                  <a:cubicBezTo>
                    <a:pt x="34760" y="1337"/>
                    <a:pt x="34920" y="1576"/>
                    <a:pt x="35020" y="1741"/>
                  </a:cubicBezTo>
                  <a:cubicBezTo>
                    <a:pt x="35131" y="1926"/>
                    <a:pt x="35491" y="2693"/>
                    <a:pt x="35038" y="2721"/>
                  </a:cubicBezTo>
                  <a:cubicBezTo>
                    <a:pt x="34856" y="2736"/>
                    <a:pt x="34678" y="2739"/>
                    <a:pt x="34500" y="2739"/>
                  </a:cubicBezTo>
                  <a:cubicBezTo>
                    <a:pt x="34336" y="2739"/>
                    <a:pt x="34171" y="2736"/>
                    <a:pt x="34008" y="2725"/>
                  </a:cubicBezTo>
                  <a:lnTo>
                    <a:pt x="34008" y="2725"/>
                  </a:lnTo>
                  <a:cubicBezTo>
                    <a:pt x="34282" y="3003"/>
                    <a:pt x="34556" y="3274"/>
                    <a:pt x="34974" y="3420"/>
                  </a:cubicBezTo>
                  <a:cubicBezTo>
                    <a:pt x="35244" y="3516"/>
                    <a:pt x="35509" y="3559"/>
                    <a:pt x="35766" y="3559"/>
                  </a:cubicBezTo>
                  <a:cubicBezTo>
                    <a:pt x="36322" y="3559"/>
                    <a:pt x="36853" y="3370"/>
                    <a:pt x="37410" y="3164"/>
                  </a:cubicBezTo>
                  <a:cubicBezTo>
                    <a:pt x="38547" y="2736"/>
                    <a:pt x="39677" y="2290"/>
                    <a:pt x="40811" y="1851"/>
                  </a:cubicBezTo>
                  <a:cubicBezTo>
                    <a:pt x="41945" y="1416"/>
                    <a:pt x="40747" y="375"/>
                    <a:pt x="39862" y="375"/>
                  </a:cubicBezTo>
                  <a:close/>
                  <a:moveTo>
                    <a:pt x="1498" y="1719"/>
                  </a:moveTo>
                  <a:cubicBezTo>
                    <a:pt x="1242" y="1894"/>
                    <a:pt x="996" y="2076"/>
                    <a:pt x="761" y="2265"/>
                  </a:cubicBezTo>
                  <a:cubicBezTo>
                    <a:pt x="1" y="2874"/>
                    <a:pt x="1103" y="3669"/>
                    <a:pt x="1926" y="3669"/>
                  </a:cubicBezTo>
                  <a:cubicBezTo>
                    <a:pt x="2130" y="3669"/>
                    <a:pt x="2311" y="3623"/>
                    <a:pt x="2451" y="3513"/>
                  </a:cubicBezTo>
                  <a:cubicBezTo>
                    <a:pt x="2618" y="3381"/>
                    <a:pt x="2793" y="3242"/>
                    <a:pt x="2975" y="3106"/>
                  </a:cubicBezTo>
                  <a:cubicBezTo>
                    <a:pt x="2436" y="3031"/>
                    <a:pt x="1502" y="2211"/>
                    <a:pt x="1498" y="1719"/>
                  </a:cubicBezTo>
                  <a:close/>
                  <a:moveTo>
                    <a:pt x="6376" y="1"/>
                  </a:moveTo>
                  <a:cubicBezTo>
                    <a:pt x="5271" y="1"/>
                    <a:pt x="4137" y="310"/>
                    <a:pt x="3064" y="814"/>
                  </a:cubicBezTo>
                  <a:cubicBezTo>
                    <a:pt x="3998" y="475"/>
                    <a:pt x="4989" y="264"/>
                    <a:pt x="5977" y="264"/>
                  </a:cubicBezTo>
                  <a:cubicBezTo>
                    <a:pt x="6366" y="264"/>
                    <a:pt x="6755" y="297"/>
                    <a:pt x="7136" y="368"/>
                  </a:cubicBezTo>
                  <a:cubicBezTo>
                    <a:pt x="7849" y="500"/>
                    <a:pt x="8519" y="789"/>
                    <a:pt x="9090" y="1242"/>
                  </a:cubicBezTo>
                  <a:cubicBezTo>
                    <a:pt x="9771" y="1780"/>
                    <a:pt x="10310" y="2889"/>
                    <a:pt x="11236" y="3003"/>
                  </a:cubicBezTo>
                  <a:cubicBezTo>
                    <a:pt x="11843" y="3082"/>
                    <a:pt x="13137" y="4686"/>
                    <a:pt x="12449" y="4686"/>
                  </a:cubicBezTo>
                  <a:cubicBezTo>
                    <a:pt x="12428" y="4686"/>
                    <a:pt x="12403" y="4686"/>
                    <a:pt x="12378" y="4683"/>
                  </a:cubicBezTo>
                  <a:cubicBezTo>
                    <a:pt x="10777" y="4479"/>
                    <a:pt x="10120" y="3574"/>
                    <a:pt x="9033" y="2557"/>
                  </a:cubicBezTo>
                  <a:cubicBezTo>
                    <a:pt x="8787" y="2329"/>
                    <a:pt x="8501" y="2168"/>
                    <a:pt x="8191" y="2061"/>
                  </a:cubicBezTo>
                  <a:lnTo>
                    <a:pt x="8191" y="2061"/>
                  </a:lnTo>
                  <a:cubicBezTo>
                    <a:pt x="8366" y="2204"/>
                    <a:pt x="8534" y="2372"/>
                    <a:pt x="8698" y="2571"/>
                  </a:cubicBezTo>
                  <a:cubicBezTo>
                    <a:pt x="9742" y="3855"/>
                    <a:pt x="10719" y="4903"/>
                    <a:pt x="12481" y="4903"/>
                  </a:cubicBezTo>
                  <a:cubicBezTo>
                    <a:pt x="12528" y="4903"/>
                    <a:pt x="12574" y="4903"/>
                    <a:pt x="12620" y="4900"/>
                  </a:cubicBezTo>
                  <a:cubicBezTo>
                    <a:pt x="14603" y="4843"/>
                    <a:pt x="15879" y="3509"/>
                    <a:pt x="17384" y="2415"/>
                  </a:cubicBezTo>
                  <a:cubicBezTo>
                    <a:pt x="17687" y="2193"/>
                    <a:pt x="17983" y="2001"/>
                    <a:pt x="18268" y="1862"/>
                  </a:cubicBezTo>
                  <a:lnTo>
                    <a:pt x="18268" y="1862"/>
                  </a:lnTo>
                  <a:cubicBezTo>
                    <a:pt x="18140" y="1880"/>
                    <a:pt x="17997" y="1923"/>
                    <a:pt x="17826" y="2001"/>
                  </a:cubicBezTo>
                  <a:cubicBezTo>
                    <a:pt x="17259" y="2261"/>
                    <a:pt x="16703" y="2860"/>
                    <a:pt x="16157" y="3188"/>
                  </a:cubicBezTo>
                  <a:cubicBezTo>
                    <a:pt x="15630" y="3502"/>
                    <a:pt x="15081" y="3763"/>
                    <a:pt x="14521" y="4008"/>
                  </a:cubicBezTo>
                  <a:cubicBezTo>
                    <a:pt x="14381" y="4069"/>
                    <a:pt x="14125" y="4158"/>
                    <a:pt x="13914" y="4158"/>
                  </a:cubicBezTo>
                  <a:cubicBezTo>
                    <a:pt x="13740" y="4158"/>
                    <a:pt x="13593" y="4097"/>
                    <a:pt x="13565" y="3908"/>
                  </a:cubicBezTo>
                  <a:cubicBezTo>
                    <a:pt x="13501" y="3506"/>
                    <a:pt x="14389" y="3103"/>
                    <a:pt x="14663" y="2985"/>
                  </a:cubicBezTo>
                  <a:cubicBezTo>
                    <a:pt x="16246" y="2293"/>
                    <a:pt x="17441" y="703"/>
                    <a:pt x="19241" y="493"/>
                  </a:cubicBezTo>
                  <a:cubicBezTo>
                    <a:pt x="19366" y="478"/>
                    <a:pt x="19495" y="468"/>
                    <a:pt x="19623" y="468"/>
                  </a:cubicBezTo>
                  <a:cubicBezTo>
                    <a:pt x="20097" y="468"/>
                    <a:pt x="20582" y="585"/>
                    <a:pt x="20936" y="921"/>
                  </a:cubicBezTo>
                  <a:cubicBezTo>
                    <a:pt x="21221" y="1195"/>
                    <a:pt x="21278" y="1566"/>
                    <a:pt x="21535" y="1859"/>
                  </a:cubicBezTo>
                  <a:cubicBezTo>
                    <a:pt x="21848" y="2211"/>
                    <a:pt x="22233" y="2346"/>
                    <a:pt x="22672" y="2504"/>
                  </a:cubicBezTo>
                  <a:cubicBezTo>
                    <a:pt x="23003" y="2621"/>
                    <a:pt x="22255" y="3313"/>
                    <a:pt x="21563" y="3620"/>
                  </a:cubicBezTo>
                  <a:cubicBezTo>
                    <a:pt x="21749" y="3773"/>
                    <a:pt x="21945" y="3919"/>
                    <a:pt x="22159" y="4055"/>
                  </a:cubicBezTo>
                  <a:cubicBezTo>
                    <a:pt x="23121" y="4661"/>
                    <a:pt x="24266" y="4986"/>
                    <a:pt x="25407" y="4999"/>
                  </a:cubicBezTo>
                  <a:cubicBezTo>
                    <a:pt x="24968" y="4464"/>
                    <a:pt x="24783" y="3694"/>
                    <a:pt x="25393" y="3541"/>
                  </a:cubicBezTo>
                  <a:cubicBezTo>
                    <a:pt x="26395" y="3288"/>
                    <a:pt x="27272" y="2835"/>
                    <a:pt x="28034" y="2137"/>
                  </a:cubicBezTo>
                  <a:cubicBezTo>
                    <a:pt x="28666" y="1555"/>
                    <a:pt x="29183" y="960"/>
                    <a:pt x="30024" y="689"/>
                  </a:cubicBezTo>
                  <a:cubicBezTo>
                    <a:pt x="30085" y="671"/>
                    <a:pt x="30146" y="664"/>
                    <a:pt x="30206" y="664"/>
                  </a:cubicBezTo>
                  <a:cubicBezTo>
                    <a:pt x="30723" y="664"/>
                    <a:pt x="31291" y="1302"/>
                    <a:pt x="31433" y="1865"/>
                  </a:cubicBezTo>
                  <a:cubicBezTo>
                    <a:pt x="31647" y="1812"/>
                    <a:pt x="31864" y="1787"/>
                    <a:pt x="32082" y="1787"/>
                  </a:cubicBezTo>
                  <a:lnTo>
                    <a:pt x="32193" y="1787"/>
                  </a:lnTo>
                  <a:cubicBezTo>
                    <a:pt x="32175" y="1762"/>
                    <a:pt x="32160" y="1737"/>
                    <a:pt x="32142" y="1712"/>
                  </a:cubicBezTo>
                  <a:cubicBezTo>
                    <a:pt x="32071" y="1591"/>
                    <a:pt x="31697" y="725"/>
                    <a:pt x="32078" y="725"/>
                  </a:cubicBezTo>
                  <a:cubicBezTo>
                    <a:pt x="32093" y="725"/>
                    <a:pt x="32111" y="725"/>
                    <a:pt x="32125" y="728"/>
                  </a:cubicBezTo>
                  <a:cubicBezTo>
                    <a:pt x="32545" y="792"/>
                    <a:pt x="32963" y="824"/>
                    <a:pt x="33380" y="824"/>
                  </a:cubicBezTo>
                  <a:cubicBezTo>
                    <a:pt x="33559" y="824"/>
                    <a:pt x="33740" y="817"/>
                    <a:pt x="33918" y="806"/>
                  </a:cubicBezTo>
                  <a:lnTo>
                    <a:pt x="33947" y="806"/>
                  </a:lnTo>
                  <a:cubicBezTo>
                    <a:pt x="33195" y="457"/>
                    <a:pt x="32356" y="271"/>
                    <a:pt x="31522" y="271"/>
                  </a:cubicBezTo>
                  <a:cubicBezTo>
                    <a:pt x="30919" y="271"/>
                    <a:pt x="30320" y="368"/>
                    <a:pt x="29754" y="575"/>
                  </a:cubicBezTo>
                  <a:cubicBezTo>
                    <a:pt x="27928" y="1242"/>
                    <a:pt x="27186" y="3406"/>
                    <a:pt x="25090" y="3491"/>
                  </a:cubicBezTo>
                  <a:cubicBezTo>
                    <a:pt x="25044" y="3495"/>
                    <a:pt x="24996" y="3495"/>
                    <a:pt x="24950" y="3495"/>
                  </a:cubicBezTo>
                  <a:cubicBezTo>
                    <a:pt x="22857" y="3495"/>
                    <a:pt x="22544" y="1462"/>
                    <a:pt x="20967" y="542"/>
                  </a:cubicBezTo>
                  <a:cubicBezTo>
                    <a:pt x="20340" y="175"/>
                    <a:pt x="19641" y="11"/>
                    <a:pt x="18938" y="11"/>
                  </a:cubicBezTo>
                  <a:cubicBezTo>
                    <a:pt x="18072" y="11"/>
                    <a:pt x="17202" y="257"/>
                    <a:pt x="16446" y="671"/>
                  </a:cubicBezTo>
                  <a:cubicBezTo>
                    <a:pt x="15515" y="1177"/>
                    <a:pt x="14781" y="1966"/>
                    <a:pt x="13918" y="2568"/>
                  </a:cubicBezTo>
                  <a:cubicBezTo>
                    <a:pt x="13369" y="2950"/>
                    <a:pt x="12941" y="3224"/>
                    <a:pt x="12352" y="3224"/>
                  </a:cubicBezTo>
                  <a:cubicBezTo>
                    <a:pt x="12210" y="3224"/>
                    <a:pt x="12057" y="3210"/>
                    <a:pt x="11889" y="3174"/>
                  </a:cubicBezTo>
                  <a:cubicBezTo>
                    <a:pt x="11090" y="3003"/>
                    <a:pt x="11012" y="2667"/>
                    <a:pt x="10534" y="2061"/>
                  </a:cubicBezTo>
                  <a:cubicBezTo>
                    <a:pt x="9365" y="589"/>
                    <a:pt x="7899" y="1"/>
                    <a:pt x="6376" y="1"/>
                  </a:cubicBezTo>
                  <a:close/>
                </a:path>
              </a:pathLst>
            </a:custGeom>
            <a:solidFill>
              <a:schemeClr val="accent2"/>
            </a:solidFill>
            <a:ln w="952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7" name="Google Shape;797;p29"/>
            <p:cNvSpPr/>
            <p:nvPr/>
          </p:nvSpPr>
          <p:spPr>
            <a:xfrm>
              <a:off x="1432150" y="3542325"/>
              <a:ext cx="167450" cy="57425"/>
            </a:xfrm>
            <a:custGeom>
              <a:avLst/>
              <a:gdLst/>
              <a:ahLst/>
              <a:cxnLst/>
              <a:rect l="l" t="t" r="r" b="b"/>
              <a:pathLst>
                <a:path w="6698" h="2297" extrusionOk="0">
                  <a:moveTo>
                    <a:pt x="1570" y="1"/>
                  </a:moveTo>
                  <a:lnTo>
                    <a:pt x="1570" y="1"/>
                  </a:lnTo>
                  <a:cubicBezTo>
                    <a:pt x="1278" y="108"/>
                    <a:pt x="989" y="228"/>
                    <a:pt x="707" y="361"/>
                  </a:cubicBezTo>
                  <a:cubicBezTo>
                    <a:pt x="682" y="368"/>
                    <a:pt x="657" y="378"/>
                    <a:pt x="636" y="393"/>
                  </a:cubicBezTo>
                  <a:cubicBezTo>
                    <a:pt x="482" y="468"/>
                    <a:pt x="329" y="542"/>
                    <a:pt x="176" y="625"/>
                  </a:cubicBezTo>
                  <a:cubicBezTo>
                    <a:pt x="54" y="689"/>
                    <a:pt x="1" y="789"/>
                    <a:pt x="4" y="906"/>
                  </a:cubicBezTo>
                  <a:cubicBezTo>
                    <a:pt x="500" y="564"/>
                    <a:pt x="1028" y="257"/>
                    <a:pt x="1570" y="1"/>
                  </a:cubicBezTo>
                  <a:close/>
                  <a:moveTo>
                    <a:pt x="5093" y="685"/>
                  </a:moveTo>
                  <a:cubicBezTo>
                    <a:pt x="3862" y="685"/>
                    <a:pt x="2557" y="1480"/>
                    <a:pt x="1481" y="2293"/>
                  </a:cubicBezTo>
                  <a:cubicBezTo>
                    <a:pt x="1505" y="2297"/>
                    <a:pt x="1530" y="2297"/>
                    <a:pt x="1556" y="2297"/>
                  </a:cubicBezTo>
                  <a:cubicBezTo>
                    <a:pt x="1588" y="2297"/>
                    <a:pt x="1616" y="2293"/>
                    <a:pt x="1645" y="2286"/>
                  </a:cubicBezTo>
                  <a:cubicBezTo>
                    <a:pt x="1984" y="2204"/>
                    <a:pt x="2009" y="2186"/>
                    <a:pt x="2254" y="1983"/>
                  </a:cubicBezTo>
                  <a:cubicBezTo>
                    <a:pt x="3232" y="1530"/>
                    <a:pt x="4497" y="1092"/>
                    <a:pt x="5631" y="1092"/>
                  </a:cubicBezTo>
                  <a:cubicBezTo>
                    <a:pt x="6006" y="1092"/>
                    <a:pt x="6365" y="1138"/>
                    <a:pt x="6697" y="1248"/>
                  </a:cubicBezTo>
                  <a:cubicBezTo>
                    <a:pt x="6199" y="849"/>
                    <a:pt x="5653" y="685"/>
                    <a:pt x="5093" y="685"/>
                  </a:cubicBezTo>
                  <a:close/>
                </a:path>
              </a:pathLst>
            </a:custGeom>
            <a:solidFill>
              <a:schemeClr val="accent2"/>
            </a:solidFill>
            <a:ln w="952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8" name="Google Shape;798;p29"/>
            <p:cNvSpPr/>
            <p:nvPr/>
          </p:nvSpPr>
          <p:spPr>
            <a:xfrm>
              <a:off x="1432250" y="3528600"/>
              <a:ext cx="291000" cy="110575"/>
            </a:xfrm>
            <a:custGeom>
              <a:avLst/>
              <a:gdLst/>
              <a:ahLst/>
              <a:cxnLst/>
              <a:rect l="l" t="t" r="r" b="b"/>
              <a:pathLst>
                <a:path w="11640" h="4423" extrusionOk="0">
                  <a:moveTo>
                    <a:pt x="4479" y="0"/>
                  </a:moveTo>
                  <a:cubicBezTo>
                    <a:pt x="3491" y="0"/>
                    <a:pt x="2500" y="211"/>
                    <a:pt x="1566" y="550"/>
                  </a:cubicBezTo>
                  <a:cubicBezTo>
                    <a:pt x="1024" y="806"/>
                    <a:pt x="496" y="1113"/>
                    <a:pt x="0" y="1455"/>
                  </a:cubicBezTo>
                  <a:cubicBezTo>
                    <a:pt x="4" y="1947"/>
                    <a:pt x="938" y="2767"/>
                    <a:pt x="1477" y="2842"/>
                  </a:cubicBezTo>
                  <a:cubicBezTo>
                    <a:pt x="2553" y="2029"/>
                    <a:pt x="3858" y="1234"/>
                    <a:pt x="5089" y="1234"/>
                  </a:cubicBezTo>
                  <a:cubicBezTo>
                    <a:pt x="5649" y="1234"/>
                    <a:pt x="6195" y="1398"/>
                    <a:pt x="6693" y="1797"/>
                  </a:cubicBezTo>
                  <a:cubicBezTo>
                    <a:pt x="7003" y="1904"/>
                    <a:pt x="7289" y="2065"/>
                    <a:pt x="7535" y="2293"/>
                  </a:cubicBezTo>
                  <a:cubicBezTo>
                    <a:pt x="8622" y="3310"/>
                    <a:pt x="9279" y="4215"/>
                    <a:pt x="10880" y="4419"/>
                  </a:cubicBezTo>
                  <a:cubicBezTo>
                    <a:pt x="10905" y="4422"/>
                    <a:pt x="10930" y="4422"/>
                    <a:pt x="10951" y="4422"/>
                  </a:cubicBezTo>
                  <a:cubicBezTo>
                    <a:pt x="11639" y="4422"/>
                    <a:pt x="10345" y="2818"/>
                    <a:pt x="9738" y="2739"/>
                  </a:cubicBezTo>
                  <a:cubicBezTo>
                    <a:pt x="8812" y="2625"/>
                    <a:pt x="8273" y="1516"/>
                    <a:pt x="7592" y="978"/>
                  </a:cubicBezTo>
                  <a:cubicBezTo>
                    <a:pt x="7021" y="525"/>
                    <a:pt x="6351" y="236"/>
                    <a:pt x="5638" y="104"/>
                  </a:cubicBezTo>
                  <a:cubicBezTo>
                    <a:pt x="5257" y="33"/>
                    <a:pt x="4868" y="0"/>
                    <a:pt x="4479" y="0"/>
                  </a:cubicBezTo>
                  <a:close/>
                </a:path>
              </a:pathLst>
            </a:custGeom>
            <a:solidFill>
              <a:schemeClr val="accent2"/>
            </a:solidFill>
            <a:ln w="952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9" name="Google Shape;799;p29"/>
            <p:cNvSpPr/>
            <p:nvPr/>
          </p:nvSpPr>
          <p:spPr>
            <a:xfrm>
              <a:off x="1851500" y="3562750"/>
              <a:ext cx="82400" cy="53425"/>
            </a:xfrm>
            <a:custGeom>
              <a:avLst/>
              <a:gdLst/>
              <a:ahLst/>
              <a:cxnLst/>
              <a:rect l="l" t="t" r="r" b="b"/>
              <a:pathLst>
                <a:path w="3296" h="2137" extrusionOk="0">
                  <a:moveTo>
                    <a:pt x="881" y="0"/>
                  </a:moveTo>
                  <a:cubicBezTo>
                    <a:pt x="596" y="0"/>
                    <a:pt x="300" y="86"/>
                    <a:pt x="0" y="232"/>
                  </a:cubicBezTo>
                  <a:cubicBezTo>
                    <a:pt x="36" y="229"/>
                    <a:pt x="68" y="224"/>
                    <a:pt x="104" y="224"/>
                  </a:cubicBezTo>
                  <a:cubicBezTo>
                    <a:pt x="667" y="224"/>
                    <a:pt x="817" y="852"/>
                    <a:pt x="1259" y="1369"/>
                  </a:cubicBezTo>
                  <a:cubicBezTo>
                    <a:pt x="1594" y="1758"/>
                    <a:pt x="2097" y="1940"/>
                    <a:pt x="2564" y="2107"/>
                  </a:cubicBezTo>
                  <a:cubicBezTo>
                    <a:pt x="2614" y="2125"/>
                    <a:pt x="2671" y="2136"/>
                    <a:pt x="2735" y="2136"/>
                  </a:cubicBezTo>
                  <a:cubicBezTo>
                    <a:pt x="2899" y="2136"/>
                    <a:pt x="3096" y="2079"/>
                    <a:pt x="3295" y="1990"/>
                  </a:cubicBezTo>
                  <a:cubicBezTo>
                    <a:pt x="2920" y="1669"/>
                    <a:pt x="2599" y="1302"/>
                    <a:pt x="2293" y="881"/>
                  </a:cubicBezTo>
                  <a:cubicBezTo>
                    <a:pt x="1833" y="250"/>
                    <a:pt x="1366" y="0"/>
                    <a:pt x="881" y="0"/>
                  </a:cubicBezTo>
                  <a:close/>
                </a:path>
              </a:pathLst>
            </a:custGeom>
            <a:solidFill>
              <a:schemeClr val="accent2"/>
            </a:solidFill>
            <a:ln w="952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0" name="Google Shape;800;p29"/>
            <p:cNvSpPr/>
            <p:nvPr/>
          </p:nvSpPr>
          <p:spPr>
            <a:xfrm>
              <a:off x="1732300" y="3533675"/>
              <a:ext cx="237600" cy="92300"/>
            </a:xfrm>
            <a:custGeom>
              <a:avLst/>
              <a:gdLst/>
              <a:ahLst/>
              <a:cxnLst/>
              <a:rect l="l" t="t" r="r" b="b"/>
              <a:pathLst>
                <a:path w="9504" h="3692" extrusionOk="0">
                  <a:moveTo>
                    <a:pt x="6123" y="1"/>
                  </a:moveTo>
                  <a:cubicBezTo>
                    <a:pt x="5995" y="1"/>
                    <a:pt x="5866" y="11"/>
                    <a:pt x="5741" y="26"/>
                  </a:cubicBezTo>
                  <a:cubicBezTo>
                    <a:pt x="3941" y="236"/>
                    <a:pt x="2746" y="1826"/>
                    <a:pt x="1163" y="2518"/>
                  </a:cubicBezTo>
                  <a:cubicBezTo>
                    <a:pt x="889" y="2636"/>
                    <a:pt x="1" y="3039"/>
                    <a:pt x="65" y="3441"/>
                  </a:cubicBezTo>
                  <a:cubicBezTo>
                    <a:pt x="93" y="3630"/>
                    <a:pt x="240" y="3691"/>
                    <a:pt x="414" y="3691"/>
                  </a:cubicBezTo>
                  <a:cubicBezTo>
                    <a:pt x="625" y="3691"/>
                    <a:pt x="881" y="3602"/>
                    <a:pt x="1021" y="3541"/>
                  </a:cubicBezTo>
                  <a:cubicBezTo>
                    <a:pt x="1581" y="3296"/>
                    <a:pt x="2130" y="3035"/>
                    <a:pt x="2657" y="2721"/>
                  </a:cubicBezTo>
                  <a:cubicBezTo>
                    <a:pt x="3203" y="2393"/>
                    <a:pt x="3759" y="1794"/>
                    <a:pt x="4326" y="1534"/>
                  </a:cubicBezTo>
                  <a:cubicBezTo>
                    <a:pt x="4497" y="1456"/>
                    <a:pt x="4640" y="1413"/>
                    <a:pt x="4768" y="1395"/>
                  </a:cubicBezTo>
                  <a:cubicBezTo>
                    <a:pt x="5068" y="1249"/>
                    <a:pt x="5364" y="1163"/>
                    <a:pt x="5649" y="1163"/>
                  </a:cubicBezTo>
                  <a:cubicBezTo>
                    <a:pt x="6134" y="1163"/>
                    <a:pt x="6601" y="1413"/>
                    <a:pt x="7061" y="2044"/>
                  </a:cubicBezTo>
                  <a:cubicBezTo>
                    <a:pt x="7367" y="2465"/>
                    <a:pt x="7688" y="2832"/>
                    <a:pt x="8063" y="3153"/>
                  </a:cubicBezTo>
                  <a:cubicBezTo>
                    <a:pt x="8755" y="2846"/>
                    <a:pt x="9503" y="2154"/>
                    <a:pt x="9172" y="2037"/>
                  </a:cubicBezTo>
                  <a:cubicBezTo>
                    <a:pt x="8733" y="1879"/>
                    <a:pt x="8348" y="1744"/>
                    <a:pt x="8035" y="1392"/>
                  </a:cubicBezTo>
                  <a:cubicBezTo>
                    <a:pt x="7778" y="1099"/>
                    <a:pt x="7721" y="728"/>
                    <a:pt x="7436" y="454"/>
                  </a:cubicBezTo>
                  <a:cubicBezTo>
                    <a:pt x="7082" y="118"/>
                    <a:pt x="6597" y="1"/>
                    <a:pt x="6123" y="1"/>
                  </a:cubicBezTo>
                  <a:close/>
                </a:path>
              </a:pathLst>
            </a:custGeom>
            <a:solidFill>
              <a:schemeClr val="accent2"/>
            </a:solidFill>
            <a:ln w="952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1" name="Google Shape;801;p29"/>
            <p:cNvSpPr/>
            <p:nvPr/>
          </p:nvSpPr>
          <p:spPr>
            <a:xfrm>
              <a:off x="2029975" y="3568625"/>
              <a:ext cx="152875" cy="91650"/>
            </a:xfrm>
            <a:custGeom>
              <a:avLst/>
              <a:gdLst/>
              <a:ahLst/>
              <a:cxnLst/>
              <a:rect l="l" t="t" r="r" b="b"/>
              <a:pathLst>
                <a:path w="6115" h="3666" extrusionOk="0">
                  <a:moveTo>
                    <a:pt x="6026" y="0"/>
                  </a:moveTo>
                  <a:lnTo>
                    <a:pt x="6026" y="0"/>
                  </a:lnTo>
                  <a:cubicBezTo>
                    <a:pt x="5730" y="79"/>
                    <a:pt x="5441" y="203"/>
                    <a:pt x="5185" y="374"/>
                  </a:cubicBezTo>
                  <a:cubicBezTo>
                    <a:pt x="4329" y="942"/>
                    <a:pt x="3812" y="1880"/>
                    <a:pt x="2920" y="2415"/>
                  </a:cubicBezTo>
                  <a:cubicBezTo>
                    <a:pt x="2346" y="2757"/>
                    <a:pt x="1701" y="2956"/>
                    <a:pt x="1049" y="3060"/>
                  </a:cubicBezTo>
                  <a:cubicBezTo>
                    <a:pt x="731" y="3110"/>
                    <a:pt x="410" y="3134"/>
                    <a:pt x="89" y="3134"/>
                  </a:cubicBezTo>
                  <a:lnTo>
                    <a:pt x="0" y="3134"/>
                  </a:lnTo>
                  <a:cubicBezTo>
                    <a:pt x="249" y="3438"/>
                    <a:pt x="581" y="3666"/>
                    <a:pt x="895" y="3666"/>
                  </a:cubicBezTo>
                  <a:cubicBezTo>
                    <a:pt x="945" y="3666"/>
                    <a:pt x="995" y="3659"/>
                    <a:pt x="1041" y="3648"/>
                  </a:cubicBezTo>
                  <a:cubicBezTo>
                    <a:pt x="1954" y="3417"/>
                    <a:pt x="2835" y="3027"/>
                    <a:pt x="3583" y="2454"/>
                  </a:cubicBezTo>
                  <a:cubicBezTo>
                    <a:pt x="4283" y="1919"/>
                    <a:pt x="4814" y="1074"/>
                    <a:pt x="5677" y="795"/>
                  </a:cubicBezTo>
                  <a:cubicBezTo>
                    <a:pt x="6037" y="678"/>
                    <a:pt x="6115" y="357"/>
                    <a:pt x="6026" y="0"/>
                  </a:cubicBezTo>
                  <a:close/>
                </a:path>
              </a:pathLst>
            </a:custGeom>
            <a:solidFill>
              <a:schemeClr val="accent2"/>
            </a:solidFill>
            <a:ln w="952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2" name="Google Shape;802;p29"/>
            <p:cNvSpPr/>
            <p:nvPr/>
          </p:nvSpPr>
          <p:spPr>
            <a:xfrm>
              <a:off x="2014350" y="3538575"/>
              <a:ext cx="166275" cy="108425"/>
            </a:xfrm>
            <a:custGeom>
              <a:avLst/>
              <a:gdLst/>
              <a:ahLst/>
              <a:cxnLst/>
              <a:rect l="l" t="t" r="r" b="b"/>
              <a:pathLst>
                <a:path w="6651" h="4337" extrusionOk="0">
                  <a:moveTo>
                    <a:pt x="5424" y="1"/>
                  </a:moveTo>
                  <a:cubicBezTo>
                    <a:pt x="5364" y="1"/>
                    <a:pt x="5303" y="8"/>
                    <a:pt x="5242" y="26"/>
                  </a:cubicBezTo>
                  <a:cubicBezTo>
                    <a:pt x="4401" y="297"/>
                    <a:pt x="3884" y="892"/>
                    <a:pt x="3252" y="1474"/>
                  </a:cubicBezTo>
                  <a:cubicBezTo>
                    <a:pt x="2490" y="2172"/>
                    <a:pt x="1613" y="2625"/>
                    <a:pt x="611" y="2878"/>
                  </a:cubicBezTo>
                  <a:cubicBezTo>
                    <a:pt x="1" y="3031"/>
                    <a:pt x="186" y="3801"/>
                    <a:pt x="625" y="4336"/>
                  </a:cubicBezTo>
                  <a:lnTo>
                    <a:pt x="714" y="4336"/>
                  </a:lnTo>
                  <a:cubicBezTo>
                    <a:pt x="1035" y="4336"/>
                    <a:pt x="1356" y="4312"/>
                    <a:pt x="1674" y="4262"/>
                  </a:cubicBezTo>
                  <a:cubicBezTo>
                    <a:pt x="2326" y="4158"/>
                    <a:pt x="2971" y="3959"/>
                    <a:pt x="3545" y="3617"/>
                  </a:cubicBezTo>
                  <a:cubicBezTo>
                    <a:pt x="4437" y="3082"/>
                    <a:pt x="4954" y="2144"/>
                    <a:pt x="5810" y="1576"/>
                  </a:cubicBezTo>
                  <a:cubicBezTo>
                    <a:pt x="6066" y="1405"/>
                    <a:pt x="6355" y="1281"/>
                    <a:pt x="6651" y="1202"/>
                  </a:cubicBezTo>
                  <a:cubicBezTo>
                    <a:pt x="6509" y="639"/>
                    <a:pt x="5941" y="1"/>
                    <a:pt x="5424" y="1"/>
                  </a:cubicBezTo>
                  <a:close/>
                </a:path>
              </a:pathLst>
            </a:custGeom>
            <a:solidFill>
              <a:schemeClr val="accent2"/>
            </a:solidFill>
            <a:ln w="952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3" name="Google Shape;803;p29"/>
            <p:cNvSpPr/>
            <p:nvPr/>
          </p:nvSpPr>
          <p:spPr>
            <a:xfrm>
              <a:off x="2199600" y="3542125"/>
              <a:ext cx="59475" cy="48000"/>
            </a:xfrm>
            <a:custGeom>
              <a:avLst/>
              <a:gdLst/>
              <a:ahLst/>
              <a:cxnLst/>
              <a:rect l="l" t="t" r="r" b="b"/>
              <a:pathLst>
                <a:path w="2379" h="1920" extrusionOk="0">
                  <a:moveTo>
                    <a:pt x="1755" y="1"/>
                  </a:moveTo>
                  <a:cubicBezTo>
                    <a:pt x="1897" y="65"/>
                    <a:pt x="2033" y="137"/>
                    <a:pt x="2168" y="212"/>
                  </a:cubicBezTo>
                  <a:cubicBezTo>
                    <a:pt x="2239" y="251"/>
                    <a:pt x="2308" y="294"/>
                    <a:pt x="2379" y="336"/>
                  </a:cubicBezTo>
                  <a:cubicBezTo>
                    <a:pt x="2193" y="147"/>
                    <a:pt x="1979" y="1"/>
                    <a:pt x="1759" y="1"/>
                  </a:cubicBezTo>
                  <a:close/>
                  <a:moveTo>
                    <a:pt x="1" y="982"/>
                  </a:moveTo>
                  <a:cubicBezTo>
                    <a:pt x="243" y="1367"/>
                    <a:pt x="589" y="1770"/>
                    <a:pt x="1052" y="1838"/>
                  </a:cubicBezTo>
                  <a:cubicBezTo>
                    <a:pt x="1306" y="1877"/>
                    <a:pt x="1559" y="1905"/>
                    <a:pt x="1816" y="1920"/>
                  </a:cubicBezTo>
                  <a:cubicBezTo>
                    <a:pt x="1640" y="1745"/>
                    <a:pt x="1466" y="1567"/>
                    <a:pt x="1252" y="1413"/>
                  </a:cubicBezTo>
                  <a:cubicBezTo>
                    <a:pt x="878" y="1139"/>
                    <a:pt x="442" y="1003"/>
                    <a:pt x="1" y="982"/>
                  </a:cubicBezTo>
                  <a:close/>
                </a:path>
              </a:pathLst>
            </a:custGeom>
            <a:solidFill>
              <a:schemeClr val="accent2"/>
            </a:solidFill>
            <a:ln w="952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4" name="Google Shape;804;p29"/>
            <p:cNvSpPr/>
            <p:nvPr/>
          </p:nvSpPr>
          <p:spPr>
            <a:xfrm>
              <a:off x="2187225" y="3540100"/>
              <a:ext cx="94850" cy="50400"/>
            </a:xfrm>
            <a:custGeom>
              <a:avLst/>
              <a:gdLst/>
              <a:ahLst/>
              <a:cxnLst/>
              <a:rect l="l" t="t" r="r" b="b"/>
              <a:pathLst>
                <a:path w="3794" h="2016" extrusionOk="0">
                  <a:moveTo>
                    <a:pt x="381" y="1"/>
                  </a:moveTo>
                  <a:cubicBezTo>
                    <a:pt x="0" y="1"/>
                    <a:pt x="374" y="867"/>
                    <a:pt x="445" y="988"/>
                  </a:cubicBezTo>
                  <a:cubicBezTo>
                    <a:pt x="463" y="1013"/>
                    <a:pt x="478" y="1038"/>
                    <a:pt x="496" y="1063"/>
                  </a:cubicBezTo>
                  <a:cubicBezTo>
                    <a:pt x="937" y="1084"/>
                    <a:pt x="1373" y="1220"/>
                    <a:pt x="1747" y="1494"/>
                  </a:cubicBezTo>
                  <a:cubicBezTo>
                    <a:pt x="1961" y="1648"/>
                    <a:pt x="2135" y="1826"/>
                    <a:pt x="2311" y="2001"/>
                  </a:cubicBezTo>
                  <a:cubicBezTo>
                    <a:pt x="2474" y="2012"/>
                    <a:pt x="2639" y="2015"/>
                    <a:pt x="2803" y="2015"/>
                  </a:cubicBezTo>
                  <a:cubicBezTo>
                    <a:pt x="2981" y="2015"/>
                    <a:pt x="3159" y="2012"/>
                    <a:pt x="3341" y="1997"/>
                  </a:cubicBezTo>
                  <a:cubicBezTo>
                    <a:pt x="3794" y="1969"/>
                    <a:pt x="3434" y="1202"/>
                    <a:pt x="3323" y="1017"/>
                  </a:cubicBezTo>
                  <a:cubicBezTo>
                    <a:pt x="3223" y="852"/>
                    <a:pt x="3063" y="613"/>
                    <a:pt x="2874" y="417"/>
                  </a:cubicBezTo>
                  <a:cubicBezTo>
                    <a:pt x="2803" y="375"/>
                    <a:pt x="2734" y="332"/>
                    <a:pt x="2663" y="293"/>
                  </a:cubicBezTo>
                  <a:cubicBezTo>
                    <a:pt x="2528" y="218"/>
                    <a:pt x="2392" y="146"/>
                    <a:pt x="2250" y="82"/>
                  </a:cubicBezTo>
                  <a:lnTo>
                    <a:pt x="2221" y="82"/>
                  </a:lnTo>
                  <a:cubicBezTo>
                    <a:pt x="2043" y="93"/>
                    <a:pt x="1862" y="100"/>
                    <a:pt x="1683" y="100"/>
                  </a:cubicBezTo>
                  <a:cubicBezTo>
                    <a:pt x="1266" y="100"/>
                    <a:pt x="848" y="68"/>
                    <a:pt x="428" y="4"/>
                  </a:cubicBezTo>
                  <a:cubicBezTo>
                    <a:pt x="414" y="1"/>
                    <a:pt x="396" y="1"/>
                    <a:pt x="381" y="1"/>
                  </a:cubicBezTo>
                  <a:close/>
                </a:path>
              </a:pathLst>
            </a:custGeom>
            <a:solidFill>
              <a:schemeClr val="accent2"/>
            </a:solidFill>
            <a:ln w="952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05" name="Google Shape;805;p29"/>
          <p:cNvSpPr/>
          <p:nvPr/>
        </p:nvSpPr>
        <p:spPr>
          <a:xfrm rot="489382">
            <a:off x="6587619" y="458135"/>
            <a:ext cx="932338" cy="512411"/>
          </a:xfrm>
          <a:custGeom>
            <a:avLst/>
            <a:gdLst/>
            <a:ahLst/>
            <a:cxnLst/>
            <a:rect l="l" t="t" r="r" b="b"/>
            <a:pathLst>
              <a:path w="17773" h="9768" extrusionOk="0">
                <a:moveTo>
                  <a:pt x="3304" y="1"/>
                </a:moveTo>
                <a:cubicBezTo>
                  <a:pt x="3172" y="1"/>
                  <a:pt x="3045" y="62"/>
                  <a:pt x="2971" y="211"/>
                </a:cubicBezTo>
                <a:cubicBezTo>
                  <a:pt x="2857" y="439"/>
                  <a:pt x="2743" y="690"/>
                  <a:pt x="2629" y="918"/>
                </a:cubicBezTo>
                <a:cubicBezTo>
                  <a:pt x="2629" y="941"/>
                  <a:pt x="2606" y="964"/>
                  <a:pt x="2583" y="1009"/>
                </a:cubicBezTo>
                <a:cubicBezTo>
                  <a:pt x="2058" y="2105"/>
                  <a:pt x="1510" y="3201"/>
                  <a:pt x="985" y="4296"/>
                </a:cubicBezTo>
                <a:cubicBezTo>
                  <a:pt x="985" y="4319"/>
                  <a:pt x="985" y="4319"/>
                  <a:pt x="985" y="4319"/>
                </a:cubicBezTo>
                <a:cubicBezTo>
                  <a:pt x="825" y="4593"/>
                  <a:pt x="643" y="4844"/>
                  <a:pt x="483" y="5118"/>
                </a:cubicBezTo>
                <a:cubicBezTo>
                  <a:pt x="369" y="5209"/>
                  <a:pt x="255" y="5323"/>
                  <a:pt x="141" y="5438"/>
                </a:cubicBezTo>
                <a:cubicBezTo>
                  <a:pt x="49" y="5529"/>
                  <a:pt x="49" y="5643"/>
                  <a:pt x="95" y="5711"/>
                </a:cubicBezTo>
                <a:cubicBezTo>
                  <a:pt x="0" y="5996"/>
                  <a:pt x="173" y="6327"/>
                  <a:pt x="469" y="6327"/>
                </a:cubicBezTo>
                <a:cubicBezTo>
                  <a:pt x="530" y="6327"/>
                  <a:pt x="596" y="6313"/>
                  <a:pt x="666" y="6282"/>
                </a:cubicBezTo>
                <a:cubicBezTo>
                  <a:pt x="711" y="6259"/>
                  <a:pt x="757" y="6236"/>
                  <a:pt x="803" y="6214"/>
                </a:cubicBezTo>
                <a:lnTo>
                  <a:pt x="917" y="6214"/>
                </a:lnTo>
                <a:cubicBezTo>
                  <a:pt x="962" y="6282"/>
                  <a:pt x="1031" y="6328"/>
                  <a:pt x="1122" y="6328"/>
                </a:cubicBezTo>
                <a:lnTo>
                  <a:pt x="3336" y="6830"/>
                </a:lnTo>
                <a:lnTo>
                  <a:pt x="3519" y="6830"/>
                </a:lnTo>
                <a:cubicBezTo>
                  <a:pt x="3633" y="6853"/>
                  <a:pt x="3770" y="6898"/>
                  <a:pt x="3907" y="6944"/>
                </a:cubicBezTo>
                <a:cubicBezTo>
                  <a:pt x="3951" y="6957"/>
                  <a:pt x="3993" y="6962"/>
                  <a:pt x="4033" y="6962"/>
                </a:cubicBezTo>
                <a:cubicBezTo>
                  <a:pt x="4427" y="6962"/>
                  <a:pt x="4601" y="6396"/>
                  <a:pt x="4249" y="6168"/>
                </a:cubicBezTo>
                <a:cubicBezTo>
                  <a:pt x="4500" y="6145"/>
                  <a:pt x="4592" y="5757"/>
                  <a:pt x="4318" y="5666"/>
                </a:cubicBezTo>
                <a:cubicBezTo>
                  <a:pt x="3861" y="5529"/>
                  <a:pt x="3405" y="5438"/>
                  <a:pt x="2971" y="5346"/>
                </a:cubicBezTo>
                <a:cubicBezTo>
                  <a:pt x="4744" y="4737"/>
                  <a:pt x="6686" y="4321"/>
                  <a:pt x="8540" y="4321"/>
                </a:cubicBezTo>
                <a:cubicBezTo>
                  <a:pt x="9811" y="4321"/>
                  <a:pt x="11041" y="4517"/>
                  <a:pt x="12147" y="4981"/>
                </a:cubicBezTo>
                <a:cubicBezTo>
                  <a:pt x="13311" y="5780"/>
                  <a:pt x="14292" y="6830"/>
                  <a:pt x="15228" y="7971"/>
                </a:cubicBezTo>
                <a:cubicBezTo>
                  <a:pt x="14886" y="7925"/>
                  <a:pt x="14543" y="7857"/>
                  <a:pt x="14201" y="7789"/>
                </a:cubicBezTo>
                <a:cubicBezTo>
                  <a:pt x="13767" y="7674"/>
                  <a:pt x="13356" y="7560"/>
                  <a:pt x="12923" y="7446"/>
                </a:cubicBezTo>
                <a:cubicBezTo>
                  <a:pt x="12881" y="7434"/>
                  <a:pt x="12839" y="7428"/>
                  <a:pt x="12799" y="7428"/>
                </a:cubicBezTo>
                <a:cubicBezTo>
                  <a:pt x="12406" y="7428"/>
                  <a:pt x="12143" y="7994"/>
                  <a:pt x="12558" y="8222"/>
                </a:cubicBezTo>
                <a:cubicBezTo>
                  <a:pt x="13790" y="8930"/>
                  <a:pt x="15046" y="9432"/>
                  <a:pt x="16438" y="9751"/>
                </a:cubicBezTo>
                <a:cubicBezTo>
                  <a:pt x="16480" y="9762"/>
                  <a:pt x="16522" y="9767"/>
                  <a:pt x="16563" y="9767"/>
                </a:cubicBezTo>
                <a:cubicBezTo>
                  <a:pt x="16785" y="9767"/>
                  <a:pt x="16970" y="9614"/>
                  <a:pt x="17009" y="9363"/>
                </a:cubicBezTo>
                <a:cubicBezTo>
                  <a:pt x="17009" y="9227"/>
                  <a:pt x="17031" y="9090"/>
                  <a:pt x="17054" y="8953"/>
                </a:cubicBezTo>
                <a:cubicBezTo>
                  <a:pt x="17123" y="8907"/>
                  <a:pt x="17191" y="8838"/>
                  <a:pt x="17237" y="8770"/>
                </a:cubicBezTo>
                <a:cubicBezTo>
                  <a:pt x="17351" y="8724"/>
                  <a:pt x="17465" y="8587"/>
                  <a:pt x="17488" y="8405"/>
                </a:cubicBezTo>
                <a:cubicBezTo>
                  <a:pt x="17556" y="7903"/>
                  <a:pt x="17533" y="7469"/>
                  <a:pt x="17442" y="7035"/>
                </a:cubicBezTo>
                <a:cubicBezTo>
                  <a:pt x="17442" y="6077"/>
                  <a:pt x="17533" y="5141"/>
                  <a:pt x="17716" y="4205"/>
                </a:cubicBezTo>
                <a:cubicBezTo>
                  <a:pt x="17773" y="3866"/>
                  <a:pt x="17480" y="3632"/>
                  <a:pt x="17227" y="3632"/>
                </a:cubicBezTo>
                <a:cubicBezTo>
                  <a:pt x="17071" y="3632"/>
                  <a:pt x="16929" y="3722"/>
                  <a:pt x="16894" y="3931"/>
                </a:cubicBezTo>
                <a:cubicBezTo>
                  <a:pt x="16780" y="4502"/>
                  <a:pt x="16689" y="5095"/>
                  <a:pt x="16598" y="5666"/>
                </a:cubicBezTo>
                <a:cubicBezTo>
                  <a:pt x="16324" y="5711"/>
                  <a:pt x="16073" y="5963"/>
                  <a:pt x="16232" y="6282"/>
                </a:cubicBezTo>
                <a:cubicBezTo>
                  <a:pt x="16324" y="6442"/>
                  <a:pt x="16392" y="6579"/>
                  <a:pt x="16438" y="6716"/>
                </a:cubicBezTo>
                <a:cubicBezTo>
                  <a:pt x="16415" y="6853"/>
                  <a:pt x="16415" y="6990"/>
                  <a:pt x="16392" y="7127"/>
                </a:cubicBezTo>
                <a:cubicBezTo>
                  <a:pt x="15160" y="5506"/>
                  <a:pt x="13585" y="4410"/>
                  <a:pt x="11827" y="3794"/>
                </a:cubicBezTo>
                <a:cubicBezTo>
                  <a:pt x="10960" y="3292"/>
                  <a:pt x="9978" y="2927"/>
                  <a:pt x="8883" y="2721"/>
                </a:cubicBezTo>
                <a:cubicBezTo>
                  <a:pt x="8296" y="2610"/>
                  <a:pt x="7705" y="2556"/>
                  <a:pt x="7117" y="2556"/>
                </a:cubicBezTo>
                <a:cubicBezTo>
                  <a:pt x="5416" y="2556"/>
                  <a:pt x="3739" y="3009"/>
                  <a:pt x="2263" y="3840"/>
                </a:cubicBezTo>
                <a:cubicBezTo>
                  <a:pt x="2377" y="3634"/>
                  <a:pt x="2492" y="3429"/>
                  <a:pt x="2583" y="3201"/>
                </a:cubicBezTo>
                <a:cubicBezTo>
                  <a:pt x="2857" y="2813"/>
                  <a:pt x="3062" y="2356"/>
                  <a:pt x="3222" y="1900"/>
                </a:cubicBezTo>
                <a:cubicBezTo>
                  <a:pt x="3405" y="1466"/>
                  <a:pt x="3587" y="1032"/>
                  <a:pt x="3770" y="576"/>
                </a:cubicBezTo>
                <a:cubicBezTo>
                  <a:pt x="3878" y="267"/>
                  <a:pt x="3580" y="1"/>
                  <a:pt x="330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06" name="Google Shape;806;p29"/>
          <p:cNvGrpSpPr/>
          <p:nvPr/>
        </p:nvGrpSpPr>
        <p:grpSpPr>
          <a:xfrm rot="6705569">
            <a:off x="797958" y="1349623"/>
            <a:ext cx="806638" cy="421735"/>
            <a:chOff x="1822875" y="1377000"/>
            <a:chExt cx="548075" cy="286550"/>
          </a:xfrm>
        </p:grpSpPr>
        <p:sp>
          <p:nvSpPr>
            <p:cNvPr id="807" name="Google Shape;807;p29"/>
            <p:cNvSpPr/>
            <p:nvPr/>
          </p:nvSpPr>
          <p:spPr>
            <a:xfrm>
              <a:off x="1822875" y="1402500"/>
              <a:ext cx="163425" cy="251950"/>
            </a:xfrm>
            <a:custGeom>
              <a:avLst/>
              <a:gdLst/>
              <a:ahLst/>
              <a:cxnLst/>
              <a:rect l="l" t="t" r="r" b="b"/>
              <a:pathLst>
                <a:path w="6537" h="10078" extrusionOk="0">
                  <a:moveTo>
                    <a:pt x="849" y="1"/>
                  </a:moveTo>
                  <a:cubicBezTo>
                    <a:pt x="528" y="1"/>
                    <a:pt x="193" y="83"/>
                    <a:pt x="100" y="361"/>
                  </a:cubicBezTo>
                  <a:cubicBezTo>
                    <a:pt x="86" y="404"/>
                    <a:pt x="72" y="443"/>
                    <a:pt x="58" y="486"/>
                  </a:cubicBezTo>
                  <a:cubicBezTo>
                    <a:pt x="0" y="657"/>
                    <a:pt x="189" y="853"/>
                    <a:pt x="300" y="945"/>
                  </a:cubicBezTo>
                  <a:lnTo>
                    <a:pt x="300" y="949"/>
                  </a:lnTo>
                  <a:cubicBezTo>
                    <a:pt x="553" y="628"/>
                    <a:pt x="1445" y="589"/>
                    <a:pt x="1784" y="585"/>
                  </a:cubicBezTo>
                  <a:lnTo>
                    <a:pt x="1819" y="585"/>
                  </a:lnTo>
                  <a:cubicBezTo>
                    <a:pt x="2019" y="585"/>
                    <a:pt x="2215" y="593"/>
                    <a:pt x="2408" y="611"/>
                  </a:cubicBezTo>
                  <a:cubicBezTo>
                    <a:pt x="2247" y="322"/>
                    <a:pt x="1705" y="165"/>
                    <a:pt x="1466" y="97"/>
                  </a:cubicBezTo>
                  <a:cubicBezTo>
                    <a:pt x="1423" y="86"/>
                    <a:pt x="1381" y="76"/>
                    <a:pt x="1338" y="61"/>
                  </a:cubicBezTo>
                  <a:cubicBezTo>
                    <a:pt x="1213" y="29"/>
                    <a:pt x="1035" y="1"/>
                    <a:pt x="849" y="1"/>
                  </a:cubicBezTo>
                  <a:close/>
                  <a:moveTo>
                    <a:pt x="1160" y="1456"/>
                  </a:moveTo>
                  <a:cubicBezTo>
                    <a:pt x="1310" y="1538"/>
                    <a:pt x="1455" y="1612"/>
                    <a:pt x="1562" y="1684"/>
                  </a:cubicBezTo>
                  <a:cubicBezTo>
                    <a:pt x="2358" y="2190"/>
                    <a:pt x="3556" y="2668"/>
                    <a:pt x="4187" y="3360"/>
                  </a:cubicBezTo>
                  <a:cubicBezTo>
                    <a:pt x="4804" y="4037"/>
                    <a:pt x="4308" y="4405"/>
                    <a:pt x="3862" y="4989"/>
                  </a:cubicBezTo>
                  <a:cubicBezTo>
                    <a:pt x="3517" y="5446"/>
                    <a:pt x="3171" y="5899"/>
                    <a:pt x="2824" y="6351"/>
                  </a:cubicBezTo>
                  <a:cubicBezTo>
                    <a:pt x="2133" y="7260"/>
                    <a:pt x="1441" y="8170"/>
                    <a:pt x="749" y="9075"/>
                  </a:cubicBezTo>
                  <a:cubicBezTo>
                    <a:pt x="375" y="9571"/>
                    <a:pt x="1423" y="10078"/>
                    <a:pt x="2190" y="10078"/>
                  </a:cubicBezTo>
                  <a:cubicBezTo>
                    <a:pt x="2472" y="10078"/>
                    <a:pt x="2714" y="10010"/>
                    <a:pt x="2835" y="9849"/>
                  </a:cubicBezTo>
                  <a:cubicBezTo>
                    <a:pt x="3759" y="8641"/>
                    <a:pt x="4679" y="7428"/>
                    <a:pt x="5602" y="6220"/>
                  </a:cubicBezTo>
                  <a:cubicBezTo>
                    <a:pt x="5838" y="5909"/>
                    <a:pt x="6237" y="5520"/>
                    <a:pt x="6537" y="5107"/>
                  </a:cubicBezTo>
                  <a:lnTo>
                    <a:pt x="6537" y="5107"/>
                  </a:lnTo>
                  <a:cubicBezTo>
                    <a:pt x="6351" y="5278"/>
                    <a:pt x="6166" y="5435"/>
                    <a:pt x="6012" y="5585"/>
                  </a:cubicBezTo>
                  <a:cubicBezTo>
                    <a:pt x="4939" y="6636"/>
                    <a:pt x="4044" y="7828"/>
                    <a:pt x="3263" y="9111"/>
                  </a:cubicBezTo>
                  <a:cubicBezTo>
                    <a:pt x="3078" y="9414"/>
                    <a:pt x="2365" y="9546"/>
                    <a:pt x="1797" y="9546"/>
                  </a:cubicBezTo>
                  <a:cubicBezTo>
                    <a:pt x="1334" y="9546"/>
                    <a:pt x="967" y="9461"/>
                    <a:pt x="1060" y="9307"/>
                  </a:cubicBezTo>
                  <a:cubicBezTo>
                    <a:pt x="2040" y="7692"/>
                    <a:pt x="3217" y="6391"/>
                    <a:pt x="4536" y="5061"/>
                  </a:cubicBezTo>
                  <a:cubicBezTo>
                    <a:pt x="5546" y="4037"/>
                    <a:pt x="4832" y="3460"/>
                    <a:pt x="3912" y="2764"/>
                  </a:cubicBezTo>
                  <a:cubicBezTo>
                    <a:pt x="3081" y="2133"/>
                    <a:pt x="2197" y="1569"/>
                    <a:pt x="1160" y="1456"/>
                  </a:cubicBezTo>
                  <a:close/>
                </a:path>
              </a:pathLst>
            </a:custGeom>
            <a:solidFill>
              <a:schemeClr val="accent6"/>
            </a:solidFill>
            <a:ln w="9525" cap="flat"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8" name="Google Shape;808;p29"/>
            <p:cNvSpPr/>
            <p:nvPr/>
          </p:nvSpPr>
          <p:spPr>
            <a:xfrm>
              <a:off x="1824750" y="1417750"/>
              <a:ext cx="188550" cy="112450"/>
            </a:xfrm>
            <a:custGeom>
              <a:avLst/>
              <a:gdLst/>
              <a:ahLst/>
              <a:cxnLst/>
              <a:rect l="l" t="t" r="r" b="b"/>
              <a:pathLst>
                <a:path w="7542" h="4498" extrusionOk="0">
                  <a:moveTo>
                    <a:pt x="225" y="339"/>
                  </a:moveTo>
                  <a:cubicBezTo>
                    <a:pt x="215" y="353"/>
                    <a:pt x="203" y="371"/>
                    <a:pt x="193" y="389"/>
                  </a:cubicBezTo>
                  <a:cubicBezTo>
                    <a:pt x="1" y="750"/>
                    <a:pt x="286" y="824"/>
                    <a:pt x="674" y="824"/>
                  </a:cubicBezTo>
                  <a:lnTo>
                    <a:pt x="707" y="824"/>
                  </a:lnTo>
                  <a:cubicBezTo>
                    <a:pt x="835" y="824"/>
                    <a:pt x="960" y="831"/>
                    <a:pt x="1085" y="846"/>
                  </a:cubicBezTo>
                  <a:cubicBezTo>
                    <a:pt x="945" y="767"/>
                    <a:pt x="796" y="685"/>
                    <a:pt x="660" y="592"/>
                  </a:cubicBezTo>
                  <a:cubicBezTo>
                    <a:pt x="521" y="546"/>
                    <a:pt x="404" y="489"/>
                    <a:pt x="321" y="421"/>
                  </a:cubicBezTo>
                  <a:cubicBezTo>
                    <a:pt x="289" y="393"/>
                    <a:pt x="257" y="365"/>
                    <a:pt x="225" y="339"/>
                  </a:cubicBezTo>
                  <a:close/>
                  <a:moveTo>
                    <a:pt x="2333" y="1"/>
                  </a:moveTo>
                  <a:lnTo>
                    <a:pt x="2333" y="1"/>
                  </a:lnTo>
                  <a:cubicBezTo>
                    <a:pt x="2347" y="26"/>
                    <a:pt x="2357" y="54"/>
                    <a:pt x="2364" y="82"/>
                  </a:cubicBezTo>
                  <a:cubicBezTo>
                    <a:pt x="3395" y="739"/>
                    <a:pt x="4426" y="1395"/>
                    <a:pt x="5449" y="2055"/>
                  </a:cubicBezTo>
                  <a:cubicBezTo>
                    <a:pt x="5937" y="2368"/>
                    <a:pt x="6814" y="2786"/>
                    <a:pt x="6865" y="3467"/>
                  </a:cubicBezTo>
                  <a:cubicBezTo>
                    <a:pt x="6886" y="3805"/>
                    <a:pt x="6707" y="4158"/>
                    <a:pt x="6462" y="4497"/>
                  </a:cubicBezTo>
                  <a:cubicBezTo>
                    <a:pt x="7003" y="3997"/>
                    <a:pt x="7542" y="3403"/>
                    <a:pt x="7189" y="2685"/>
                  </a:cubicBezTo>
                  <a:cubicBezTo>
                    <a:pt x="6797" y="1894"/>
                    <a:pt x="5556" y="1209"/>
                    <a:pt x="4821" y="788"/>
                  </a:cubicBezTo>
                  <a:cubicBezTo>
                    <a:pt x="4023" y="329"/>
                    <a:pt x="3210" y="75"/>
                    <a:pt x="2333" y="1"/>
                  </a:cubicBezTo>
                  <a:close/>
                </a:path>
              </a:pathLst>
            </a:custGeom>
            <a:solidFill>
              <a:schemeClr val="accent6"/>
            </a:solidFill>
            <a:ln w="9525" cap="flat"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9" name="Google Shape;809;p29"/>
            <p:cNvSpPr/>
            <p:nvPr/>
          </p:nvSpPr>
          <p:spPr>
            <a:xfrm>
              <a:off x="1830350" y="1417125"/>
              <a:ext cx="166575" cy="224050"/>
            </a:xfrm>
            <a:custGeom>
              <a:avLst/>
              <a:gdLst/>
              <a:ahLst/>
              <a:cxnLst/>
              <a:rect l="l" t="t" r="r" b="b"/>
              <a:pathLst>
                <a:path w="6663" h="8962" extrusionOk="0">
                  <a:moveTo>
                    <a:pt x="1485" y="0"/>
                  </a:moveTo>
                  <a:cubicBezTo>
                    <a:pt x="1146" y="4"/>
                    <a:pt x="254" y="43"/>
                    <a:pt x="1" y="364"/>
                  </a:cubicBezTo>
                  <a:cubicBezTo>
                    <a:pt x="33" y="390"/>
                    <a:pt x="65" y="418"/>
                    <a:pt x="97" y="446"/>
                  </a:cubicBezTo>
                  <a:cubicBezTo>
                    <a:pt x="180" y="514"/>
                    <a:pt x="297" y="571"/>
                    <a:pt x="436" y="617"/>
                  </a:cubicBezTo>
                  <a:cubicBezTo>
                    <a:pt x="572" y="710"/>
                    <a:pt x="721" y="792"/>
                    <a:pt x="861" y="871"/>
                  </a:cubicBezTo>
                  <a:cubicBezTo>
                    <a:pt x="1898" y="984"/>
                    <a:pt x="2782" y="1548"/>
                    <a:pt x="3613" y="2179"/>
                  </a:cubicBezTo>
                  <a:cubicBezTo>
                    <a:pt x="4533" y="2875"/>
                    <a:pt x="5247" y="3452"/>
                    <a:pt x="4237" y="4476"/>
                  </a:cubicBezTo>
                  <a:cubicBezTo>
                    <a:pt x="2918" y="5806"/>
                    <a:pt x="1741" y="7107"/>
                    <a:pt x="761" y="8722"/>
                  </a:cubicBezTo>
                  <a:cubicBezTo>
                    <a:pt x="668" y="8876"/>
                    <a:pt x="1035" y="8961"/>
                    <a:pt x="1498" y="8961"/>
                  </a:cubicBezTo>
                  <a:cubicBezTo>
                    <a:pt x="2066" y="8961"/>
                    <a:pt x="2779" y="8829"/>
                    <a:pt x="2964" y="8526"/>
                  </a:cubicBezTo>
                  <a:cubicBezTo>
                    <a:pt x="3745" y="7243"/>
                    <a:pt x="4640" y="6051"/>
                    <a:pt x="5713" y="5000"/>
                  </a:cubicBezTo>
                  <a:cubicBezTo>
                    <a:pt x="5867" y="4850"/>
                    <a:pt x="6052" y="4693"/>
                    <a:pt x="6238" y="4522"/>
                  </a:cubicBezTo>
                  <a:cubicBezTo>
                    <a:pt x="6483" y="4183"/>
                    <a:pt x="6662" y="3830"/>
                    <a:pt x="6641" y="3492"/>
                  </a:cubicBezTo>
                  <a:cubicBezTo>
                    <a:pt x="6590" y="2811"/>
                    <a:pt x="5713" y="2393"/>
                    <a:pt x="5225" y="2080"/>
                  </a:cubicBezTo>
                  <a:cubicBezTo>
                    <a:pt x="4202" y="1420"/>
                    <a:pt x="3171" y="764"/>
                    <a:pt x="2140" y="107"/>
                  </a:cubicBezTo>
                  <a:cubicBezTo>
                    <a:pt x="2133" y="79"/>
                    <a:pt x="2123" y="51"/>
                    <a:pt x="2109" y="26"/>
                  </a:cubicBezTo>
                  <a:cubicBezTo>
                    <a:pt x="1916" y="8"/>
                    <a:pt x="1720" y="0"/>
                    <a:pt x="1520" y="0"/>
                  </a:cubicBezTo>
                  <a:close/>
                </a:path>
              </a:pathLst>
            </a:custGeom>
            <a:solidFill>
              <a:schemeClr val="accent6"/>
            </a:solidFill>
            <a:ln w="9525" cap="flat"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0" name="Google Shape;810;p29"/>
            <p:cNvSpPr/>
            <p:nvPr/>
          </p:nvSpPr>
          <p:spPr>
            <a:xfrm>
              <a:off x="1983600" y="1387975"/>
              <a:ext cx="118150" cy="230725"/>
            </a:xfrm>
            <a:custGeom>
              <a:avLst/>
              <a:gdLst/>
              <a:ahLst/>
              <a:cxnLst/>
              <a:rect l="l" t="t" r="r" b="b"/>
              <a:pathLst>
                <a:path w="4726" h="9229" extrusionOk="0">
                  <a:moveTo>
                    <a:pt x="425" y="1"/>
                  </a:moveTo>
                  <a:cubicBezTo>
                    <a:pt x="236" y="1"/>
                    <a:pt x="315" y="336"/>
                    <a:pt x="489" y="700"/>
                  </a:cubicBezTo>
                  <a:cubicBezTo>
                    <a:pt x="521" y="478"/>
                    <a:pt x="610" y="282"/>
                    <a:pt x="738" y="144"/>
                  </a:cubicBezTo>
                  <a:cubicBezTo>
                    <a:pt x="596" y="43"/>
                    <a:pt x="493" y="1"/>
                    <a:pt x="425" y="1"/>
                  </a:cubicBezTo>
                  <a:close/>
                  <a:moveTo>
                    <a:pt x="3781" y="4408"/>
                  </a:moveTo>
                  <a:cubicBezTo>
                    <a:pt x="3246" y="4961"/>
                    <a:pt x="2433" y="5588"/>
                    <a:pt x="2236" y="5787"/>
                  </a:cubicBezTo>
                  <a:cubicBezTo>
                    <a:pt x="1534" y="6505"/>
                    <a:pt x="863" y="7247"/>
                    <a:pt x="211" y="8006"/>
                  </a:cubicBezTo>
                  <a:cubicBezTo>
                    <a:pt x="1" y="8248"/>
                    <a:pt x="304" y="8797"/>
                    <a:pt x="685" y="9229"/>
                  </a:cubicBezTo>
                  <a:cubicBezTo>
                    <a:pt x="721" y="9172"/>
                    <a:pt x="764" y="9118"/>
                    <a:pt x="814" y="9065"/>
                  </a:cubicBezTo>
                  <a:cubicBezTo>
                    <a:pt x="1556" y="8316"/>
                    <a:pt x="2297" y="7567"/>
                    <a:pt x="3042" y="6814"/>
                  </a:cubicBezTo>
                  <a:cubicBezTo>
                    <a:pt x="3438" y="6416"/>
                    <a:pt x="4329" y="5792"/>
                    <a:pt x="4726" y="5231"/>
                  </a:cubicBezTo>
                  <a:cubicBezTo>
                    <a:pt x="4469" y="4946"/>
                    <a:pt x="4115" y="4668"/>
                    <a:pt x="3781" y="4408"/>
                  </a:cubicBezTo>
                  <a:close/>
                </a:path>
              </a:pathLst>
            </a:custGeom>
            <a:solidFill>
              <a:schemeClr val="accent6"/>
            </a:solidFill>
            <a:ln w="9525" cap="flat"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1" name="Google Shape;811;p29"/>
            <p:cNvSpPr/>
            <p:nvPr/>
          </p:nvSpPr>
          <p:spPr>
            <a:xfrm>
              <a:off x="1989850" y="1386450"/>
              <a:ext cx="169475" cy="277100"/>
            </a:xfrm>
            <a:custGeom>
              <a:avLst/>
              <a:gdLst/>
              <a:ahLst/>
              <a:cxnLst/>
              <a:rect l="l" t="t" r="r" b="b"/>
              <a:pathLst>
                <a:path w="6779" h="11084" extrusionOk="0">
                  <a:moveTo>
                    <a:pt x="239" y="761"/>
                  </a:moveTo>
                  <a:lnTo>
                    <a:pt x="239" y="761"/>
                  </a:lnTo>
                  <a:cubicBezTo>
                    <a:pt x="186" y="1142"/>
                    <a:pt x="300" y="1591"/>
                    <a:pt x="660" y="1923"/>
                  </a:cubicBezTo>
                  <a:cubicBezTo>
                    <a:pt x="1377" y="2575"/>
                    <a:pt x="2090" y="3231"/>
                    <a:pt x="2803" y="3884"/>
                  </a:cubicBezTo>
                  <a:cubicBezTo>
                    <a:pt x="2992" y="4059"/>
                    <a:pt x="3256" y="4255"/>
                    <a:pt x="3531" y="4469"/>
                  </a:cubicBezTo>
                  <a:cubicBezTo>
                    <a:pt x="3698" y="4301"/>
                    <a:pt x="3837" y="4137"/>
                    <a:pt x="3926" y="3998"/>
                  </a:cubicBezTo>
                  <a:cubicBezTo>
                    <a:pt x="2927" y="3171"/>
                    <a:pt x="1854" y="2415"/>
                    <a:pt x="842" y="1620"/>
                  </a:cubicBezTo>
                  <a:cubicBezTo>
                    <a:pt x="653" y="1470"/>
                    <a:pt x="403" y="1103"/>
                    <a:pt x="239" y="761"/>
                  </a:cubicBezTo>
                  <a:close/>
                  <a:moveTo>
                    <a:pt x="945" y="1"/>
                  </a:moveTo>
                  <a:cubicBezTo>
                    <a:pt x="767" y="1"/>
                    <a:pt x="610" y="76"/>
                    <a:pt x="488" y="205"/>
                  </a:cubicBezTo>
                  <a:cubicBezTo>
                    <a:pt x="536" y="233"/>
                    <a:pt x="582" y="269"/>
                    <a:pt x="635" y="311"/>
                  </a:cubicBezTo>
                  <a:cubicBezTo>
                    <a:pt x="1737" y="1174"/>
                    <a:pt x="2860" y="2023"/>
                    <a:pt x="3944" y="2907"/>
                  </a:cubicBezTo>
                  <a:cubicBezTo>
                    <a:pt x="4568" y="3417"/>
                    <a:pt x="5413" y="4056"/>
                    <a:pt x="5570" y="4915"/>
                  </a:cubicBezTo>
                  <a:cubicBezTo>
                    <a:pt x="5738" y="5817"/>
                    <a:pt x="4700" y="6373"/>
                    <a:pt x="4126" y="6929"/>
                  </a:cubicBezTo>
                  <a:cubicBezTo>
                    <a:pt x="3167" y="7860"/>
                    <a:pt x="2261" y="8837"/>
                    <a:pt x="1391" y="9849"/>
                  </a:cubicBezTo>
                  <a:cubicBezTo>
                    <a:pt x="1362" y="9882"/>
                    <a:pt x="1327" y="9896"/>
                    <a:pt x="1280" y="9896"/>
                  </a:cubicBezTo>
                  <a:cubicBezTo>
                    <a:pt x="1081" y="9896"/>
                    <a:pt x="735" y="9628"/>
                    <a:pt x="435" y="9290"/>
                  </a:cubicBezTo>
                  <a:lnTo>
                    <a:pt x="435" y="9290"/>
                  </a:lnTo>
                  <a:cubicBezTo>
                    <a:pt x="1" y="10007"/>
                    <a:pt x="792" y="11083"/>
                    <a:pt x="1530" y="11083"/>
                  </a:cubicBezTo>
                  <a:cubicBezTo>
                    <a:pt x="1719" y="11083"/>
                    <a:pt x="1905" y="11016"/>
                    <a:pt x="2065" y="10851"/>
                  </a:cubicBezTo>
                  <a:cubicBezTo>
                    <a:pt x="3056" y="9853"/>
                    <a:pt x="4044" y="8851"/>
                    <a:pt x="5035" y="7853"/>
                  </a:cubicBezTo>
                  <a:cubicBezTo>
                    <a:pt x="5670" y="7207"/>
                    <a:pt x="6778" y="6465"/>
                    <a:pt x="6643" y="5432"/>
                  </a:cubicBezTo>
                  <a:cubicBezTo>
                    <a:pt x="6522" y="4533"/>
                    <a:pt x="5509" y="3891"/>
                    <a:pt x="4903" y="3335"/>
                  </a:cubicBezTo>
                  <a:cubicBezTo>
                    <a:pt x="3801" y="2326"/>
                    <a:pt x="2696" y="1317"/>
                    <a:pt x="1594" y="304"/>
                  </a:cubicBezTo>
                  <a:cubicBezTo>
                    <a:pt x="1359" y="90"/>
                    <a:pt x="1138" y="1"/>
                    <a:pt x="945" y="1"/>
                  </a:cubicBezTo>
                  <a:close/>
                </a:path>
              </a:pathLst>
            </a:custGeom>
            <a:solidFill>
              <a:schemeClr val="accent6"/>
            </a:solidFill>
            <a:ln w="9525" cap="flat"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2" name="Google Shape;812;p29"/>
            <p:cNvSpPr/>
            <p:nvPr/>
          </p:nvSpPr>
          <p:spPr>
            <a:xfrm>
              <a:off x="1995825" y="1391550"/>
              <a:ext cx="137475" cy="242325"/>
            </a:xfrm>
            <a:custGeom>
              <a:avLst/>
              <a:gdLst/>
              <a:ahLst/>
              <a:cxnLst/>
              <a:rect l="l" t="t" r="r" b="b"/>
              <a:pathLst>
                <a:path w="5499" h="9693" extrusionOk="0">
                  <a:moveTo>
                    <a:pt x="249" y="1"/>
                  </a:moveTo>
                  <a:cubicBezTo>
                    <a:pt x="121" y="139"/>
                    <a:pt x="32" y="335"/>
                    <a:pt x="0" y="557"/>
                  </a:cubicBezTo>
                  <a:cubicBezTo>
                    <a:pt x="164" y="899"/>
                    <a:pt x="414" y="1266"/>
                    <a:pt x="603" y="1416"/>
                  </a:cubicBezTo>
                  <a:cubicBezTo>
                    <a:pt x="1615" y="2211"/>
                    <a:pt x="2688" y="2967"/>
                    <a:pt x="3687" y="3794"/>
                  </a:cubicBezTo>
                  <a:cubicBezTo>
                    <a:pt x="3598" y="3933"/>
                    <a:pt x="3459" y="4097"/>
                    <a:pt x="3292" y="4265"/>
                  </a:cubicBezTo>
                  <a:cubicBezTo>
                    <a:pt x="3626" y="4525"/>
                    <a:pt x="3980" y="4803"/>
                    <a:pt x="4237" y="5088"/>
                  </a:cubicBezTo>
                  <a:cubicBezTo>
                    <a:pt x="3840" y="5649"/>
                    <a:pt x="2949" y="6273"/>
                    <a:pt x="2553" y="6671"/>
                  </a:cubicBezTo>
                  <a:cubicBezTo>
                    <a:pt x="1808" y="7424"/>
                    <a:pt x="1067" y="8173"/>
                    <a:pt x="325" y="8922"/>
                  </a:cubicBezTo>
                  <a:cubicBezTo>
                    <a:pt x="275" y="8975"/>
                    <a:pt x="232" y="9029"/>
                    <a:pt x="196" y="9086"/>
                  </a:cubicBezTo>
                  <a:cubicBezTo>
                    <a:pt x="496" y="9424"/>
                    <a:pt x="842" y="9692"/>
                    <a:pt x="1041" y="9692"/>
                  </a:cubicBezTo>
                  <a:cubicBezTo>
                    <a:pt x="1088" y="9692"/>
                    <a:pt x="1123" y="9678"/>
                    <a:pt x="1152" y="9645"/>
                  </a:cubicBezTo>
                  <a:cubicBezTo>
                    <a:pt x="2022" y="8633"/>
                    <a:pt x="2928" y="7656"/>
                    <a:pt x="3887" y="6725"/>
                  </a:cubicBezTo>
                  <a:cubicBezTo>
                    <a:pt x="4461" y="6169"/>
                    <a:pt x="5499" y="5613"/>
                    <a:pt x="5331" y="4711"/>
                  </a:cubicBezTo>
                  <a:cubicBezTo>
                    <a:pt x="5174" y="3852"/>
                    <a:pt x="4329" y="3213"/>
                    <a:pt x="3705" y="2703"/>
                  </a:cubicBezTo>
                  <a:cubicBezTo>
                    <a:pt x="2621" y="1819"/>
                    <a:pt x="1498" y="970"/>
                    <a:pt x="396" y="107"/>
                  </a:cubicBezTo>
                  <a:cubicBezTo>
                    <a:pt x="343" y="65"/>
                    <a:pt x="297" y="29"/>
                    <a:pt x="249" y="1"/>
                  </a:cubicBezTo>
                  <a:close/>
                </a:path>
              </a:pathLst>
            </a:custGeom>
            <a:solidFill>
              <a:schemeClr val="accent6"/>
            </a:solidFill>
            <a:ln w="9525" cap="flat"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3" name="Google Shape;813;p29"/>
            <p:cNvSpPr/>
            <p:nvPr/>
          </p:nvSpPr>
          <p:spPr>
            <a:xfrm>
              <a:off x="2127325" y="1397150"/>
              <a:ext cx="167675" cy="219250"/>
            </a:xfrm>
            <a:custGeom>
              <a:avLst/>
              <a:gdLst/>
              <a:ahLst/>
              <a:cxnLst/>
              <a:rect l="l" t="t" r="r" b="b"/>
              <a:pathLst>
                <a:path w="6707" h="8770" extrusionOk="0">
                  <a:moveTo>
                    <a:pt x="374" y="1"/>
                  </a:moveTo>
                  <a:cubicBezTo>
                    <a:pt x="292" y="12"/>
                    <a:pt x="214" y="26"/>
                    <a:pt x="132" y="47"/>
                  </a:cubicBezTo>
                  <a:cubicBezTo>
                    <a:pt x="107" y="68"/>
                    <a:pt x="86" y="90"/>
                    <a:pt x="60" y="111"/>
                  </a:cubicBezTo>
                  <a:cubicBezTo>
                    <a:pt x="0" y="389"/>
                    <a:pt x="50" y="435"/>
                    <a:pt x="217" y="661"/>
                  </a:cubicBezTo>
                  <a:cubicBezTo>
                    <a:pt x="520" y="1070"/>
                    <a:pt x="1337" y="1409"/>
                    <a:pt x="1921" y="1409"/>
                  </a:cubicBezTo>
                  <a:cubicBezTo>
                    <a:pt x="2015" y="1409"/>
                    <a:pt x="2100" y="1403"/>
                    <a:pt x="2178" y="1385"/>
                  </a:cubicBezTo>
                  <a:cubicBezTo>
                    <a:pt x="2225" y="1373"/>
                    <a:pt x="2275" y="1363"/>
                    <a:pt x="2321" y="1352"/>
                  </a:cubicBezTo>
                  <a:cubicBezTo>
                    <a:pt x="2456" y="1320"/>
                    <a:pt x="2424" y="1231"/>
                    <a:pt x="2328" y="1124"/>
                  </a:cubicBezTo>
                  <a:lnTo>
                    <a:pt x="2328" y="1124"/>
                  </a:lnTo>
                  <a:cubicBezTo>
                    <a:pt x="3676" y="1598"/>
                    <a:pt x="5006" y="2251"/>
                    <a:pt x="6318" y="2857"/>
                  </a:cubicBezTo>
                  <a:cubicBezTo>
                    <a:pt x="4863" y="3666"/>
                    <a:pt x="3583" y="4686"/>
                    <a:pt x="2489" y="5906"/>
                  </a:cubicBezTo>
                  <a:cubicBezTo>
                    <a:pt x="3843" y="4768"/>
                    <a:pt x="5245" y="3702"/>
                    <a:pt x="6707" y="2708"/>
                  </a:cubicBezTo>
                  <a:cubicBezTo>
                    <a:pt x="4892" y="1873"/>
                    <a:pt x="3027" y="1153"/>
                    <a:pt x="1123" y="529"/>
                  </a:cubicBezTo>
                  <a:cubicBezTo>
                    <a:pt x="802" y="425"/>
                    <a:pt x="538" y="218"/>
                    <a:pt x="374" y="1"/>
                  </a:cubicBezTo>
                  <a:close/>
                  <a:moveTo>
                    <a:pt x="1761" y="6786"/>
                  </a:moveTo>
                  <a:cubicBezTo>
                    <a:pt x="1519" y="7104"/>
                    <a:pt x="1284" y="7436"/>
                    <a:pt x="1062" y="7774"/>
                  </a:cubicBezTo>
                  <a:cubicBezTo>
                    <a:pt x="905" y="8024"/>
                    <a:pt x="2214" y="8769"/>
                    <a:pt x="2867" y="8769"/>
                  </a:cubicBezTo>
                  <a:cubicBezTo>
                    <a:pt x="3009" y="8769"/>
                    <a:pt x="3124" y="8733"/>
                    <a:pt x="3177" y="8644"/>
                  </a:cubicBezTo>
                  <a:cubicBezTo>
                    <a:pt x="3455" y="8216"/>
                    <a:pt x="3751" y="7806"/>
                    <a:pt x="4068" y="7414"/>
                  </a:cubicBezTo>
                  <a:lnTo>
                    <a:pt x="4068" y="7414"/>
                  </a:lnTo>
                  <a:cubicBezTo>
                    <a:pt x="3932" y="7528"/>
                    <a:pt x="3801" y="7642"/>
                    <a:pt x="3669" y="7757"/>
                  </a:cubicBezTo>
                  <a:cubicBezTo>
                    <a:pt x="3583" y="7831"/>
                    <a:pt x="3462" y="7864"/>
                    <a:pt x="3326" y="7864"/>
                  </a:cubicBezTo>
                  <a:cubicBezTo>
                    <a:pt x="2749" y="7864"/>
                    <a:pt x="1857" y="7275"/>
                    <a:pt x="1761" y="6786"/>
                  </a:cubicBezTo>
                  <a:close/>
                </a:path>
              </a:pathLst>
            </a:custGeom>
            <a:solidFill>
              <a:schemeClr val="accent6"/>
            </a:solidFill>
            <a:ln w="9525" cap="flat"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4" name="Google Shape;814;p29"/>
            <p:cNvSpPr/>
            <p:nvPr/>
          </p:nvSpPr>
          <p:spPr>
            <a:xfrm>
              <a:off x="2129450" y="1377000"/>
              <a:ext cx="241500" cy="205525"/>
            </a:xfrm>
            <a:custGeom>
              <a:avLst/>
              <a:gdLst/>
              <a:ahLst/>
              <a:cxnLst/>
              <a:rect l="l" t="t" r="r" b="b"/>
              <a:pathLst>
                <a:path w="9660" h="8221" extrusionOk="0">
                  <a:moveTo>
                    <a:pt x="2404" y="6712"/>
                  </a:moveTo>
                  <a:lnTo>
                    <a:pt x="2404" y="6712"/>
                  </a:lnTo>
                  <a:cubicBezTo>
                    <a:pt x="2204" y="6883"/>
                    <a:pt x="2004" y="7051"/>
                    <a:pt x="1808" y="7225"/>
                  </a:cubicBezTo>
                  <a:cubicBezTo>
                    <a:pt x="1687" y="7329"/>
                    <a:pt x="1651" y="7457"/>
                    <a:pt x="1676" y="7592"/>
                  </a:cubicBezTo>
                  <a:cubicBezTo>
                    <a:pt x="1908" y="7289"/>
                    <a:pt x="2150" y="6993"/>
                    <a:pt x="2404" y="6712"/>
                  </a:cubicBezTo>
                  <a:close/>
                  <a:moveTo>
                    <a:pt x="518" y="1"/>
                  </a:moveTo>
                  <a:cubicBezTo>
                    <a:pt x="7" y="1"/>
                    <a:pt x="1" y="422"/>
                    <a:pt x="289" y="807"/>
                  </a:cubicBezTo>
                  <a:cubicBezTo>
                    <a:pt x="381" y="792"/>
                    <a:pt x="475" y="789"/>
                    <a:pt x="567" y="789"/>
                  </a:cubicBezTo>
                  <a:cubicBezTo>
                    <a:pt x="1416" y="789"/>
                    <a:pt x="2243" y="1274"/>
                    <a:pt x="3017" y="1605"/>
                  </a:cubicBezTo>
                  <a:cubicBezTo>
                    <a:pt x="4600" y="2280"/>
                    <a:pt x="6184" y="2957"/>
                    <a:pt x="7767" y="3634"/>
                  </a:cubicBezTo>
                  <a:cubicBezTo>
                    <a:pt x="7827" y="3663"/>
                    <a:pt x="9015" y="4237"/>
                    <a:pt x="8626" y="4437"/>
                  </a:cubicBezTo>
                  <a:cubicBezTo>
                    <a:pt x="6800" y="5378"/>
                    <a:pt x="5246" y="6644"/>
                    <a:pt x="3983" y="8220"/>
                  </a:cubicBezTo>
                  <a:cubicBezTo>
                    <a:pt x="5623" y="6822"/>
                    <a:pt x="7346" y="5535"/>
                    <a:pt x="9150" y="4351"/>
                  </a:cubicBezTo>
                  <a:cubicBezTo>
                    <a:pt x="9660" y="4016"/>
                    <a:pt x="8786" y="3321"/>
                    <a:pt x="8533" y="3196"/>
                  </a:cubicBezTo>
                  <a:cubicBezTo>
                    <a:pt x="6105" y="1983"/>
                    <a:pt x="3616" y="942"/>
                    <a:pt x="1038" y="97"/>
                  </a:cubicBezTo>
                  <a:cubicBezTo>
                    <a:pt x="824" y="30"/>
                    <a:pt x="653" y="1"/>
                    <a:pt x="518" y="1"/>
                  </a:cubicBezTo>
                  <a:close/>
                </a:path>
              </a:pathLst>
            </a:custGeom>
            <a:solidFill>
              <a:schemeClr val="accent6"/>
            </a:solidFill>
            <a:ln w="9525" cap="flat"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5" name="Google Shape;815;p29"/>
            <p:cNvSpPr/>
            <p:nvPr/>
          </p:nvSpPr>
          <p:spPr>
            <a:xfrm>
              <a:off x="2136675" y="1396700"/>
              <a:ext cx="218150" cy="197050"/>
            </a:xfrm>
            <a:custGeom>
              <a:avLst/>
              <a:gdLst/>
              <a:ahLst/>
              <a:cxnLst/>
              <a:rect l="l" t="t" r="r" b="b"/>
              <a:pathLst>
                <a:path w="8726" h="7882" extrusionOk="0">
                  <a:moveTo>
                    <a:pt x="278" y="1"/>
                  </a:moveTo>
                  <a:cubicBezTo>
                    <a:pt x="186" y="1"/>
                    <a:pt x="92" y="4"/>
                    <a:pt x="0" y="19"/>
                  </a:cubicBezTo>
                  <a:cubicBezTo>
                    <a:pt x="164" y="236"/>
                    <a:pt x="428" y="443"/>
                    <a:pt x="749" y="547"/>
                  </a:cubicBezTo>
                  <a:cubicBezTo>
                    <a:pt x="2653" y="1171"/>
                    <a:pt x="4518" y="1891"/>
                    <a:pt x="6333" y="2726"/>
                  </a:cubicBezTo>
                  <a:cubicBezTo>
                    <a:pt x="4871" y="3720"/>
                    <a:pt x="3469" y="4786"/>
                    <a:pt x="2115" y="5924"/>
                  </a:cubicBezTo>
                  <a:cubicBezTo>
                    <a:pt x="1861" y="6205"/>
                    <a:pt x="1619" y="6501"/>
                    <a:pt x="1387" y="6804"/>
                  </a:cubicBezTo>
                  <a:cubicBezTo>
                    <a:pt x="1483" y="7293"/>
                    <a:pt x="2375" y="7882"/>
                    <a:pt x="2952" y="7882"/>
                  </a:cubicBezTo>
                  <a:cubicBezTo>
                    <a:pt x="3088" y="7882"/>
                    <a:pt x="3209" y="7849"/>
                    <a:pt x="3295" y="7775"/>
                  </a:cubicBezTo>
                  <a:cubicBezTo>
                    <a:pt x="3427" y="7660"/>
                    <a:pt x="3558" y="7546"/>
                    <a:pt x="3694" y="7432"/>
                  </a:cubicBezTo>
                  <a:cubicBezTo>
                    <a:pt x="4957" y="5856"/>
                    <a:pt x="6511" y="4590"/>
                    <a:pt x="8337" y="3649"/>
                  </a:cubicBezTo>
                  <a:cubicBezTo>
                    <a:pt x="8726" y="3449"/>
                    <a:pt x="7538" y="2875"/>
                    <a:pt x="7478" y="2846"/>
                  </a:cubicBezTo>
                  <a:cubicBezTo>
                    <a:pt x="5895" y="2169"/>
                    <a:pt x="4311" y="1492"/>
                    <a:pt x="2728" y="817"/>
                  </a:cubicBezTo>
                  <a:cubicBezTo>
                    <a:pt x="1954" y="486"/>
                    <a:pt x="1127" y="1"/>
                    <a:pt x="278" y="1"/>
                  </a:cubicBezTo>
                  <a:close/>
                </a:path>
              </a:pathLst>
            </a:custGeom>
            <a:solidFill>
              <a:schemeClr val="accent6"/>
            </a:solidFill>
            <a:ln w="9525" cap="flat"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15AFA5B-DBA4-4798-95FD-A2CAF1DE5D23}"/>
              </a:ext>
            </a:extLst>
          </p:cNvPr>
          <p:cNvSpPr>
            <a:spLocks noGrp="1"/>
          </p:cNvSpPr>
          <p:nvPr>
            <p:ph type="title"/>
          </p:nvPr>
        </p:nvSpPr>
        <p:spPr/>
        <p:txBody>
          <a:bodyPr/>
          <a:lstStyle/>
          <a:p>
            <a:r>
              <a:rPr lang="nl-NL"/>
              <a:t>Opdracht 1 Leerling begeleiden</a:t>
            </a:r>
          </a:p>
        </p:txBody>
      </p:sp>
      <p:sp>
        <p:nvSpPr>
          <p:cNvPr id="3" name="Tijdelijke aanduiding voor tekst 2">
            <a:extLst>
              <a:ext uri="{FF2B5EF4-FFF2-40B4-BE49-F238E27FC236}">
                <a16:creationId xmlns:a16="http://schemas.microsoft.com/office/drawing/2014/main" id="{1863C362-17D5-486F-81F6-1EE0724A512D}"/>
              </a:ext>
            </a:extLst>
          </p:cNvPr>
          <p:cNvSpPr>
            <a:spLocks noGrp="1"/>
          </p:cNvSpPr>
          <p:nvPr>
            <p:ph type="body" idx="1"/>
          </p:nvPr>
        </p:nvSpPr>
        <p:spPr/>
        <p:txBody>
          <a:bodyPr/>
          <a:lstStyle/>
          <a:p>
            <a:r>
              <a:rPr lang="nl-NL" sz="1800"/>
              <a:t>Beschrijf de veel voorkomende reken- </a:t>
            </a:r>
            <a:r>
              <a:rPr lang="nl-NL" sz="1800" b="1"/>
              <a:t>of </a:t>
            </a:r>
            <a:r>
              <a:rPr lang="nl-NL" sz="1800"/>
              <a:t>taalproblemen uit je stagegroep in eigen woorden. </a:t>
            </a:r>
          </a:p>
          <a:p>
            <a:pPr marL="152400" indent="0">
              <a:buNone/>
            </a:pPr>
            <a:endParaRPr lang="nl-NL" sz="1800"/>
          </a:p>
          <a:p>
            <a:r>
              <a:rPr lang="nl-NL" sz="1800"/>
              <a:t>Verdiep je in de theorie over de leerproblemen. </a:t>
            </a:r>
          </a:p>
          <a:p>
            <a:pPr marL="152400" indent="0">
              <a:buNone/>
            </a:pPr>
            <a:endParaRPr lang="nl-NL" sz="1800"/>
          </a:p>
          <a:p>
            <a:r>
              <a:rPr lang="nl-NL" sz="1800"/>
              <a:t>Zoek </a:t>
            </a:r>
            <a:r>
              <a:rPr lang="nl-NL" sz="1800" b="1"/>
              <a:t>3 verschillende betrouwbare bronnen </a:t>
            </a:r>
            <a:r>
              <a:rPr lang="nl-NL" sz="1800"/>
              <a:t>en noteer in je verslag welke bronnen je geraadpleegd hebt. (denk aan APA )</a:t>
            </a:r>
          </a:p>
          <a:p>
            <a:pPr marL="152400" indent="0">
              <a:buNone/>
            </a:pPr>
            <a:endParaRPr lang="nl-NL" sz="1800"/>
          </a:p>
          <a:p>
            <a:r>
              <a:rPr lang="nl-NL" sz="1800"/>
              <a:t>Beschrijf in je eigen woorden (minimaal 1 A4) de gevonden theorie én koppel de theorie aan de leerling die je gaat begeleiden </a:t>
            </a:r>
          </a:p>
          <a:p>
            <a:pPr lvl="1"/>
            <a:r>
              <a:rPr lang="nl-NL" sz="1800"/>
              <a:t>Denk aan: wat houdt het in, kenmerken, oorzaken en gevolgen, begeleidingsmogelijkheden</a:t>
            </a:r>
          </a:p>
          <a:p>
            <a:endParaRPr lang="nl-NL"/>
          </a:p>
        </p:txBody>
      </p:sp>
    </p:spTree>
    <p:extLst>
      <p:ext uri="{BB962C8B-B14F-4D97-AF65-F5344CB8AC3E}">
        <p14:creationId xmlns:p14="http://schemas.microsoft.com/office/powerpoint/2010/main" val="35841180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1D930D6-6A83-4294-9001-3D5888A3CB93}"/>
              </a:ext>
            </a:extLst>
          </p:cNvPr>
          <p:cNvSpPr>
            <a:spLocks noGrp="1"/>
          </p:cNvSpPr>
          <p:nvPr>
            <p:ph type="title"/>
          </p:nvPr>
        </p:nvSpPr>
        <p:spPr/>
        <p:txBody>
          <a:bodyPr/>
          <a:lstStyle/>
          <a:p>
            <a:r>
              <a:rPr lang="nl-NL"/>
              <a:t>Opdracht 1 Leerling begeleiden</a:t>
            </a:r>
          </a:p>
        </p:txBody>
      </p:sp>
      <p:sp>
        <p:nvSpPr>
          <p:cNvPr id="3" name="Tijdelijke aanduiding voor tekst 2">
            <a:extLst>
              <a:ext uri="{FF2B5EF4-FFF2-40B4-BE49-F238E27FC236}">
                <a16:creationId xmlns:a16="http://schemas.microsoft.com/office/drawing/2014/main" id="{C812F57E-000C-4895-BB13-B09EB74E9792}"/>
              </a:ext>
            </a:extLst>
          </p:cNvPr>
          <p:cNvSpPr>
            <a:spLocks noGrp="1"/>
          </p:cNvSpPr>
          <p:nvPr>
            <p:ph type="body" idx="1"/>
          </p:nvPr>
        </p:nvSpPr>
        <p:spPr/>
        <p:txBody>
          <a:bodyPr/>
          <a:lstStyle/>
          <a:p>
            <a:r>
              <a:rPr lang="nl-NL" sz="1800"/>
              <a:t>Voer een participerende observatie uit. ( Doel: wat is het probleem, hoe denkt de leerling, waar gaat het fout )</a:t>
            </a:r>
          </a:p>
          <a:p>
            <a:pPr marL="152400" indent="0">
              <a:buNone/>
            </a:pPr>
            <a:endParaRPr lang="nl-NL" sz="1800"/>
          </a:p>
          <a:p>
            <a:r>
              <a:rPr lang="nl-NL" sz="1800"/>
              <a:t>Beschrijf de taal- of rekenontwikkeling</a:t>
            </a:r>
          </a:p>
          <a:p>
            <a:pPr marL="152400" indent="0">
              <a:buNone/>
            </a:pPr>
            <a:endParaRPr lang="nl-NL" sz="1800"/>
          </a:p>
          <a:p>
            <a:r>
              <a:rPr lang="nl-NL" sz="1800"/>
              <a:t>Verdiep je in de specifieke onderwijsbehoefte van de leerling aan de hand van </a:t>
            </a:r>
            <a:r>
              <a:rPr lang="nl-NL" sz="1800" b="1"/>
              <a:t>pagina 145/146 (Pedagogiek) uit je boek</a:t>
            </a:r>
            <a:r>
              <a:rPr lang="nl-NL" sz="1800"/>
              <a:t>. Maak een tabel waarin je aangeeft welke onderwijsbehoefte de leerling heeft (zie bijlage plan van aanpak).</a:t>
            </a:r>
          </a:p>
          <a:p>
            <a:pPr marL="152400" indent="0">
              <a:buNone/>
            </a:pPr>
            <a:endParaRPr lang="nl-NL" sz="1800"/>
          </a:p>
          <a:p>
            <a:r>
              <a:rPr lang="nl-NL" sz="1800"/>
              <a:t>Beschrijf </a:t>
            </a:r>
            <a:r>
              <a:rPr lang="nl-NL" sz="1800" b="1"/>
              <a:t>de kerndoelen </a:t>
            </a:r>
            <a:r>
              <a:rPr lang="nl-NL" sz="1800"/>
              <a:t>voor taal of rekenen, vertaal deze naar tussendoelen en kijk in de methode waar deze dan terugkomen in de lesdoelen. Zorg dat je begeleiding hierbij aansluit.</a:t>
            </a:r>
          </a:p>
          <a:p>
            <a:endParaRPr lang="nl-NL"/>
          </a:p>
        </p:txBody>
      </p:sp>
    </p:spTree>
    <p:extLst>
      <p:ext uri="{BB962C8B-B14F-4D97-AF65-F5344CB8AC3E}">
        <p14:creationId xmlns:p14="http://schemas.microsoft.com/office/powerpoint/2010/main" val="3628178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4D5AD26-E4DA-479F-9BC3-BFF844E385B3}"/>
              </a:ext>
            </a:extLst>
          </p:cNvPr>
          <p:cNvSpPr>
            <a:spLocks noGrp="1"/>
          </p:cNvSpPr>
          <p:nvPr>
            <p:ph type="title"/>
          </p:nvPr>
        </p:nvSpPr>
        <p:spPr/>
        <p:txBody>
          <a:bodyPr/>
          <a:lstStyle/>
          <a:p>
            <a:r>
              <a:rPr lang="nl-NL"/>
              <a:t>Opdracht 1 Leerling begeleiden</a:t>
            </a:r>
          </a:p>
        </p:txBody>
      </p:sp>
      <p:sp>
        <p:nvSpPr>
          <p:cNvPr id="3" name="Tijdelijke aanduiding voor tekst 2">
            <a:extLst>
              <a:ext uri="{FF2B5EF4-FFF2-40B4-BE49-F238E27FC236}">
                <a16:creationId xmlns:a16="http://schemas.microsoft.com/office/drawing/2014/main" id="{4D874CF3-E385-4412-BB2D-75C5116AA325}"/>
              </a:ext>
            </a:extLst>
          </p:cNvPr>
          <p:cNvSpPr>
            <a:spLocks noGrp="1"/>
          </p:cNvSpPr>
          <p:nvPr>
            <p:ph type="body" idx="1"/>
          </p:nvPr>
        </p:nvSpPr>
        <p:spPr/>
        <p:txBody>
          <a:bodyPr/>
          <a:lstStyle/>
          <a:p>
            <a:r>
              <a:rPr lang="nl-NL" sz="1800"/>
              <a:t>Schrijf een plan van aanpak voor 4 keer begeleiden. </a:t>
            </a:r>
          </a:p>
          <a:p>
            <a:pPr marL="152400" indent="0">
              <a:buNone/>
            </a:pPr>
            <a:endParaRPr lang="nl-NL" sz="1800"/>
          </a:p>
          <a:p>
            <a:r>
              <a:rPr lang="nl-NL" sz="1800"/>
              <a:t>Begeleid de leerling (4x) in de praktijk. Maak hierbij veel gebruik van </a:t>
            </a:r>
            <a:r>
              <a:rPr lang="nl-NL" sz="1800" b="1"/>
              <a:t>concrete materialen </a:t>
            </a:r>
            <a:r>
              <a:rPr lang="nl-NL" sz="1800"/>
              <a:t>(werkbladen kunnen een aanvulling zijn).</a:t>
            </a:r>
          </a:p>
          <a:p>
            <a:endParaRPr lang="nl-NL" sz="1800"/>
          </a:p>
          <a:p>
            <a:r>
              <a:rPr lang="nl-NL" sz="1800"/>
              <a:t>Vergeet niet aan het eind </a:t>
            </a:r>
            <a:r>
              <a:rPr lang="nl-NL" sz="1800" b="1"/>
              <a:t>de reflectie opdracht </a:t>
            </a:r>
            <a:r>
              <a:rPr lang="nl-NL" sz="1800"/>
              <a:t>uit te voeren!</a:t>
            </a:r>
          </a:p>
          <a:p>
            <a:endParaRPr lang="nl-NL"/>
          </a:p>
        </p:txBody>
      </p:sp>
    </p:spTree>
    <p:extLst>
      <p:ext uri="{BB962C8B-B14F-4D97-AF65-F5344CB8AC3E}">
        <p14:creationId xmlns:p14="http://schemas.microsoft.com/office/powerpoint/2010/main" val="35254069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745D9E9-522F-4C7A-8EE3-28413466841D}"/>
              </a:ext>
            </a:extLst>
          </p:cNvPr>
          <p:cNvSpPr>
            <a:spLocks noGrp="1"/>
          </p:cNvSpPr>
          <p:nvPr>
            <p:ph type="title"/>
          </p:nvPr>
        </p:nvSpPr>
        <p:spPr/>
        <p:txBody>
          <a:bodyPr/>
          <a:lstStyle/>
          <a:p>
            <a:r>
              <a:rPr lang="nl-NL"/>
              <a:t>Opdracht 2 – uitvoeren van lesactiviteiten</a:t>
            </a:r>
            <a:br>
              <a:rPr lang="nl-NL"/>
            </a:br>
            <a:endParaRPr lang="nl-NL"/>
          </a:p>
        </p:txBody>
      </p:sp>
      <p:sp>
        <p:nvSpPr>
          <p:cNvPr id="3" name="Tijdelijke aanduiding voor tekst 2">
            <a:extLst>
              <a:ext uri="{FF2B5EF4-FFF2-40B4-BE49-F238E27FC236}">
                <a16:creationId xmlns:a16="http://schemas.microsoft.com/office/drawing/2014/main" id="{92B648D3-15DE-4F86-8F7D-A3D4CE085366}"/>
              </a:ext>
            </a:extLst>
          </p:cNvPr>
          <p:cNvSpPr>
            <a:spLocks noGrp="1"/>
          </p:cNvSpPr>
          <p:nvPr>
            <p:ph type="body" idx="1"/>
          </p:nvPr>
        </p:nvSpPr>
        <p:spPr/>
        <p:txBody>
          <a:bodyPr/>
          <a:lstStyle/>
          <a:p>
            <a:r>
              <a:rPr lang="nl-NL" sz="1800"/>
              <a:t>Observeer de docent tijdens een les van het vakgebied die je gekozen hebt (taal of rekenen). </a:t>
            </a:r>
          </a:p>
          <a:p>
            <a:pPr marL="152400" indent="0">
              <a:buNone/>
            </a:pPr>
            <a:endParaRPr lang="nl-NL" sz="1800"/>
          </a:p>
          <a:p>
            <a:r>
              <a:rPr lang="nl-NL" sz="1800"/>
              <a:t>Beschrijf de </a:t>
            </a:r>
            <a:r>
              <a:rPr lang="nl-NL" sz="1800" b="1"/>
              <a:t>kerndoelen</a:t>
            </a:r>
            <a:r>
              <a:rPr lang="nl-NL" sz="1800"/>
              <a:t> voor taal of rekenen passend bij de observatie die je hiervoor gedaan hebt, vertaal deze naar </a:t>
            </a:r>
            <a:r>
              <a:rPr lang="nl-NL" sz="1800" b="1"/>
              <a:t>tussendoelen</a:t>
            </a:r>
            <a:r>
              <a:rPr lang="nl-NL" sz="1800"/>
              <a:t> en kijk in de methode waar deze dan terugkomen in de lesdoelen. </a:t>
            </a:r>
          </a:p>
          <a:p>
            <a:pPr marL="152400" indent="0">
              <a:buNone/>
            </a:pPr>
            <a:endParaRPr lang="nl-NL" sz="1800"/>
          </a:p>
          <a:p>
            <a:r>
              <a:rPr lang="nl-NL" sz="1800" b="1"/>
              <a:t>Ontwerp 2 activiteiten</a:t>
            </a:r>
            <a:r>
              <a:rPr lang="nl-NL" sz="1800"/>
              <a:t>, die aansluiten op de lesobservatie, volgens het lesvoorbereidingsformulier (deze is anders dan het methodisch werkplan!)</a:t>
            </a:r>
          </a:p>
          <a:p>
            <a:pPr marL="152400" indent="0">
              <a:buNone/>
            </a:pPr>
            <a:r>
              <a:rPr lang="nl-NL" sz="1800"/>
              <a:t> </a:t>
            </a:r>
          </a:p>
          <a:p>
            <a:r>
              <a:rPr lang="nl-NL" sz="1800" b="1"/>
              <a:t>Voer 1 activiteit </a:t>
            </a:r>
            <a:r>
              <a:rPr lang="nl-NL" sz="1800"/>
              <a:t>uit op je stage. </a:t>
            </a:r>
          </a:p>
          <a:p>
            <a:pPr marL="152400" indent="0">
              <a:buNone/>
            </a:pPr>
            <a:endParaRPr lang="nl-NL" sz="1800"/>
          </a:p>
          <a:p>
            <a:r>
              <a:rPr lang="nl-NL" sz="1800"/>
              <a:t>Vergeet de reflectie opdracht niet!</a:t>
            </a:r>
          </a:p>
        </p:txBody>
      </p:sp>
    </p:spTree>
    <p:extLst>
      <p:ext uri="{BB962C8B-B14F-4D97-AF65-F5344CB8AC3E}">
        <p14:creationId xmlns:p14="http://schemas.microsoft.com/office/powerpoint/2010/main" val="1401616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10F8218-9982-4C16-A997-F63172BD0793}"/>
              </a:ext>
            </a:extLst>
          </p:cNvPr>
          <p:cNvSpPr>
            <a:spLocks noGrp="1"/>
          </p:cNvSpPr>
          <p:nvPr>
            <p:ph type="title"/>
          </p:nvPr>
        </p:nvSpPr>
        <p:spPr/>
        <p:txBody>
          <a:bodyPr/>
          <a:lstStyle/>
          <a:p>
            <a:r>
              <a:rPr lang="nl-NL"/>
              <a:t>Verwijzen volgens APA</a:t>
            </a:r>
          </a:p>
        </p:txBody>
      </p:sp>
      <p:sp>
        <p:nvSpPr>
          <p:cNvPr id="3" name="Tijdelijke aanduiding voor tekst 2">
            <a:extLst>
              <a:ext uri="{FF2B5EF4-FFF2-40B4-BE49-F238E27FC236}">
                <a16:creationId xmlns:a16="http://schemas.microsoft.com/office/drawing/2014/main" id="{F59BC1AD-0D3E-44DD-844C-3E5DD4857913}"/>
              </a:ext>
            </a:extLst>
          </p:cNvPr>
          <p:cNvSpPr>
            <a:spLocks noGrp="1"/>
          </p:cNvSpPr>
          <p:nvPr>
            <p:ph type="body" idx="1"/>
          </p:nvPr>
        </p:nvSpPr>
        <p:spPr/>
        <p:txBody>
          <a:bodyPr/>
          <a:lstStyle/>
          <a:p>
            <a:r>
              <a:rPr lang="nl-NL" sz="1800"/>
              <a:t>Link naar filmpje met uitleg: </a:t>
            </a:r>
            <a:r>
              <a:rPr lang="nl-NL" sz="1800">
                <a:hlinkClick r:id="rId2"/>
              </a:rPr>
              <a:t>(348) Bronvermelding via </a:t>
            </a:r>
            <a:r>
              <a:rPr lang="nl-NL" sz="1800" err="1">
                <a:hlinkClick r:id="rId2"/>
              </a:rPr>
              <a:t>Scribbr</a:t>
            </a:r>
            <a:r>
              <a:rPr lang="nl-NL" sz="1800">
                <a:hlinkClick r:id="rId2"/>
              </a:rPr>
              <a:t> – YouTube</a:t>
            </a:r>
            <a:r>
              <a:rPr lang="nl-NL" sz="1800"/>
              <a:t> </a:t>
            </a:r>
          </a:p>
          <a:p>
            <a:endParaRPr lang="nl-NL" sz="1800"/>
          </a:p>
          <a:p>
            <a:r>
              <a:rPr lang="nl-NL" sz="1800"/>
              <a:t>Link naar de tool: </a:t>
            </a:r>
            <a:r>
              <a:rPr lang="nl-NL" sz="1800">
                <a:hlinkClick r:id="rId3"/>
              </a:rPr>
              <a:t>https://www.scribbr.nl/bronnengenerator/apa/</a:t>
            </a:r>
            <a:r>
              <a:rPr lang="nl-NL" sz="1800"/>
              <a:t> </a:t>
            </a:r>
          </a:p>
        </p:txBody>
      </p:sp>
    </p:spTree>
    <p:extLst>
      <p:ext uri="{BB962C8B-B14F-4D97-AF65-F5344CB8AC3E}">
        <p14:creationId xmlns:p14="http://schemas.microsoft.com/office/powerpoint/2010/main" val="34439158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6FDA11E-19A3-41D4-984D-07B6744478BC}"/>
              </a:ext>
            </a:extLst>
          </p:cNvPr>
          <p:cNvSpPr>
            <a:spLocks noGrp="1"/>
          </p:cNvSpPr>
          <p:nvPr>
            <p:ph type="title"/>
          </p:nvPr>
        </p:nvSpPr>
        <p:spPr/>
        <p:txBody>
          <a:bodyPr/>
          <a:lstStyle/>
          <a:p>
            <a:r>
              <a:rPr lang="nl-NL"/>
              <a:t>Lokaal verdeling (vanaf 14.00 uur)</a:t>
            </a:r>
          </a:p>
        </p:txBody>
      </p:sp>
      <p:sp>
        <p:nvSpPr>
          <p:cNvPr id="3" name="Tijdelijke aanduiding voor tekst 2">
            <a:extLst>
              <a:ext uri="{FF2B5EF4-FFF2-40B4-BE49-F238E27FC236}">
                <a16:creationId xmlns:a16="http://schemas.microsoft.com/office/drawing/2014/main" id="{C08990ED-2C73-492E-AE1F-1FCC4DBEE823}"/>
              </a:ext>
            </a:extLst>
          </p:cNvPr>
          <p:cNvSpPr>
            <a:spLocks noGrp="1"/>
          </p:cNvSpPr>
          <p:nvPr>
            <p:ph type="body" idx="1"/>
          </p:nvPr>
        </p:nvSpPr>
        <p:spPr/>
        <p:txBody>
          <a:bodyPr/>
          <a:lstStyle/>
          <a:p>
            <a:r>
              <a:rPr lang="nl-NL" sz="2400"/>
              <a:t>K018 (Floor) – Hardop praten </a:t>
            </a:r>
          </a:p>
          <a:p>
            <a:pPr marL="152400" indent="0">
              <a:buNone/>
            </a:pPr>
            <a:r>
              <a:rPr lang="nl-NL" sz="2400"/>
              <a:t> </a:t>
            </a:r>
          </a:p>
          <a:p>
            <a:r>
              <a:rPr lang="nl-NL" sz="2400"/>
              <a:t>K108 (Terry) – Zachtjes praten</a:t>
            </a:r>
          </a:p>
          <a:p>
            <a:pPr marL="152400" indent="0">
              <a:buNone/>
            </a:pPr>
            <a:endParaRPr lang="nl-NL" sz="2400"/>
          </a:p>
          <a:p>
            <a:r>
              <a:rPr lang="nl-NL" sz="2400"/>
              <a:t>K102A (Lieke) – Stilte</a:t>
            </a:r>
          </a:p>
        </p:txBody>
      </p:sp>
    </p:spTree>
    <p:extLst>
      <p:ext uri="{BB962C8B-B14F-4D97-AF65-F5344CB8AC3E}">
        <p14:creationId xmlns:p14="http://schemas.microsoft.com/office/powerpoint/2010/main" val="35795935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B89EBC72-7594-2B64-D5F5-999F3BF10A12}"/>
              </a:ext>
            </a:extLst>
          </p:cNvPr>
          <p:cNvSpPr>
            <a:spLocks noChangeArrowheads="1"/>
          </p:cNvSpPr>
          <p:nvPr/>
        </p:nvSpPr>
        <p:spPr bwMode="auto">
          <a:xfrm>
            <a:off x="528507" y="520117"/>
            <a:ext cx="5385732" cy="4001549"/>
          </a:xfrm>
          <a:prstGeom prst="rect">
            <a:avLst/>
          </a:prstGeom>
          <a:no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spcFirstLastPara="1" vert="horz" wrap="square" lIns="0" tIns="0" rIns="0" bIns="0" numCol="1" anchor="ctr" anchorCtr="0" compatLnSpc="1">
            <a:prstTxWarp prst="textNoShape">
              <a:avLst/>
            </a:prstTxWarp>
            <a:norm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lvl="0" indent="0" defTabSz="914400" eaLnBrk="0" fontAlgn="base" latinLnBrk="0" hangingPunct="0">
              <a:lnSpc>
                <a:spcPct val="90000"/>
              </a:lnSpc>
              <a:spcBef>
                <a:spcPts val="0"/>
              </a:spcBef>
              <a:spcAft>
                <a:spcPts val="600"/>
              </a:spcAft>
              <a:buClr>
                <a:schemeClr val="dk1"/>
              </a:buClr>
              <a:buSzPts val="4800"/>
              <a:tabLst/>
            </a:pPr>
            <a:r>
              <a:rPr kumimoji="0" lang="nl-NL" altLang="nl-NL" b="1" i="0" u="none" strike="noStrike" cap="none" normalizeH="0" baseline="0">
                <a:ln>
                  <a:noFill/>
                </a:ln>
                <a:solidFill>
                  <a:schemeClr val="dk1"/>
                </a:solidFill>
                <a:effectLst/>
                <a:latin typeface="Itim"/>
                <a:ea typeface="Itim"/>
                <a:cs typeface="Itim"/>
                <a:sym typeface="Itim"/>
              </a:rPr>
              <a:t>Op reis naar Het Land van Okt</a:t>
            </a:r>
          </a:p>
          <a:p>
            <a:pPr marL="0" lvl="0" indent="0" defTabSz="914400" eaLnBrk="0" fontAlgn="base" latinLnBrk="0" hangingPunct="0">
              <a:lnSpc>
                <a:spcPct val="90000"/>
              </a:lnSpc>
              <a:spcBef>
                <a:spcPts val="0"/>
              </a:spcBef>
              <a:spcAft>
                <a:spcPts val="600"/>
              </a:spcAft>
              <a:buClr>
                <a:schemeClr val="dk1"/>
              </a:buClr>
              <a:buSzPts val="4800"/>
              <a:tabLst/>
            </a:pPr>
            <a:r>
              <a:rPr kumimoji="0" lang="nl-NL" altLang="nl-NL" b="1" i="0" u="none" strike="noStrike" cap="none" normalizeH="0" baseline="0">
                <a:ln>
                  <a:noFill/>
                </a:ln>
                <a:solidFill>
                  <a:schemeClr val="dk1"/>
                </a:solidFill>
                <a:effectLst/>
                <a:latin typeface="Itim"/>
                <a:ea typeface="Itim"/>
                <a:cs typeface="Itim"/>
                <a:sym typeface="Itim"/>
              </a:rPr>
              <a:t>Er was eens een volk dat heel erg op het onze leek. De mensen waren weliswaar iets kleiner dan wij, maar hadden net als wij: een hoofd waarvan de lengte ongeveer acht keer in de lengte van hun lichaam ging, een nek, een romp, twee armen, twee handen, twee benen, twee voeten. Er was één klein verschil: de mensen in Het Land van Okt hadden niet tien maar acht vingers.</a:t>
            </a:r>
          </a:p>
          <a:p>
            <a:pPr marL="0" lvl="0" indent="0" defTabSz="914400" eaLnBrk="0" fontAlgn="base" latinLnBrk="0" hangingPunct="0">
              <a:lnSpc>
                <a:spcPct val="90000"/>
              </a:lnSpc>
              <a:spcBef>
                <a:spcPts val="0"/>
              </a:spcBef>
              <a:spcAft>
                <a:spcPts val="600"/>
              </a:spcAft>
              <a:buClr>
                <a:schemeClr val="dk1"/>
              </a:buClr>
              <a:buSzPts val="4800"/>
              <a:tabLst/>
            </a:pPr>
            <a:r>
              <a:rPr kumimoji="0" lang="nl-NL" altLang="nl-NL" b="1" i="0" u="none" strike="noStrike" cap="none" normalizeH="0" baseline="0">
                <a:ln>
                  <a:noFill/>
                </a:ln>
                <a:solidFill>
                  <a:schemeClr val="dk1"/>
                </a:solidFill>
                <a:effectLst/>
                <a:latin typeface="Itim"/>
                <a:ea typeface="Itim"/>
                <a:cs typeface="Itim"/>
                <a:sym typeface="Itim"/>
              </a:rPr>
              <a:t>Een ogenschijnlijk klein en onbelangrijk verschil, maar dit verschil heeft grote invloed gehad op de rekencultuur van Het Land van Okt.</a:t>
            </a:r>
          </a:p>
          <a:p>
            <a:pPr marL="0" lvl="0" indent="0" defTabSz="914400" eaLnBrk="0" fontAlgn="base" latinLnBrk="0" hangingPunct="0">
              <a:lnSpc>
                <a:spcPct val="90000"/>
              </a:lnSpc>
              <a:spcBef>
                <a:spcPts val="0"/>
              </a:spcBef>
              <a:spcAft>
                <a:spcPts val="600"/>
              </a:spcAft>
              <a:buClr>
                <a:schemeClr val="dk1"/>
              </a:buClr>
              <a:buSzPts val="4800"/>
              <a:tabLst/>
            </a:pPr>
            <a:r>
              <a:rPr kumimoji="0" lang="nl-NL" altLang="nl-NL" b="1" i="0" u="none" strike="noStrike" cap="none" normalizeH="0" baseline="0">
                <a:ln>
                  <a:noFill/>
                </a:ln>
                <a:solidFill>
                  <a:schemeClr val="dk1"/>
                </a:solidFill>
                <a:effectLst/>
                <a:latin typeface="Itim"/>
                <a:ea typeface="Itim"/>
                <a:cs typeface="Itim"/>
                <a:sym typeface="Itim"/>
              </a:rPr>
              <a:t>Luister maar eens naar dit gesprekje tussen twee groentehandelaren uit Het Land van Okt:</a:t>
            </a:r>
          </a:p>
          <a:p>
            <a:pPr marL="0" lvl="0" indent="0" defTabSz="914400" eaLnBrk="0" fontAlgn="base" latinLnBrk="0" hangingPunct="0">
              <a:lnSpc>
                <a:spcPct val="90000"/>
              </a:lnSpc>
              <a:spcBef>
                <a:spcPts val="0"/>
              </a:spcBef>
              <a:spcAft>
                <a:spcPts val="600"/>
              </a:spcAft>
              <a:buClr>
                <a:schemeClr val="dk1"/>
              </a:buClr>
              <a:buSzPts val="4800"/>
              <a:tabLst/>
            </a:pPr>
            <a:r>
              <a:rPr kumimoji="0" lang="nl-NL" altLang="nl-NL" b="1" i="0" u="none" strike="noStrike" cap="none" normalizeH="0" baseline="0">
                <a:ln>
                  <a:noFill/>
                </a:ln>
                <a:solidFill>
                  <a:schemeClr val="dk1"/>
                </a:solidFill>
                <a:effectLst/>
                <a:latin typeface="Itim"/>
                <a:ea typeface="Itim"/>
                <a:cs typeface="Itim"/>
                <a:sym typeface="Itim"/>
              </a:rPr>
              <a:t>“Hoeveel kosten de appelen vandaag?”</a:t>
            </a:r>
            <a:br>
              <a:rPr kumimoji="0" lang="nl-NL" altLang="nl-NL" b="1" i="0" u="none" strike="noStrike" cap="none" normalizeH="0" baseline="0">
                <a:ln>
                  <a:noFill/>
                </a:ln>
                <a:solidFill>
                  <a:schemeClr val="dk1"/>
                </a:solidFill>
                <a:effectLst/>
                <a:latin typeface="Itim"/>
                <a:ea typeface="Itim"/>
                <a:cs typeface="Itim"/>
                <a:sym typeface="Itim"/>
              </a:rPr>
            </a:br>
            <a:r>
              <a:rPr kumimoji="0" lang="nl-NL" altLang="nl-NL" b="1" i="0" u="none" strike="noStrike" cap="none" normalizeH="0" baseline="0">
                <a:ln>
                  <a:noFill/>
                </a:ln>
                <a:solidFill>
                  <a:schemeClr val="dk1"/>
                </a:solidFill>
                <a:effectLst/>
                <a:latin typeface="Itim"/>
                <a:ea typeface="Itim"/>
                <a:cs typeface="Itim"/>
                <a:sym typeface="Itim"/>
              </a:rPr>
              <a:t>“Die daar kosten zeven tok drie per kist.”</a:t>
            </a:r>
          </a:p>
        </p:txBody>
      </p:sp>
      <p:sp>
        <p:nvSpPr>
          <p:cNvPr id="12" name="Subtitle 2">
            <a:extLst>
              <a:ext uri="{FF2B5EF4-FFF2-40B4-BE49-F238E27FC236}">
                <a16:creationId xmlns:a16="http://schemas.microsoft.com/office/drawing/2014/main" id="{AC28AF1F-6824-756A-9C6C-106B9B3F4F54}"/>
              </a:ext>
            </a:extLst>
          </p:cNvPr>
          <p:cNvSpPr>
            <a:spLocks noGrp="1"/>
          </p:cNvSpPr>
          <p:nvPr>
            <p:ph type="subTitle" idx="1"/>
          </p:nvPr>
        </p:nvSpPr>
        <p:spPr>
          <a:xfrm rot="684086">
            <a:off x="5795182" y="1704721"/>
            <a:ext cx="1878775" cy="1788169"/>
          </a:xfrm>
        </p:spPr>
        <p:txBody>
          <a:bodyPr/>
          <a:lstStyle/>
          <a:p>
            <a:r>
              <a:rPr lang="en-US" err="1"/>
              <a:t>Zelf</a:t>
            </a:r>
            <a:r>
              <a:rPr lang="en-US"/>
              <a:t> </a:t>
            </a:r>
            <a:r>
              <a:rPr lang="en-US" err="1"/>
              <a:t>ervaren</a:t>
            </a:r>
            <a:r>
              <a:rPr lang="en-US"/>
              <a:t> wat </a:t>
            </a:r>
            <a:r>
              <a:rPr lang="en-US" err="1"/>
              <a:t>lastig</a:t>
            </a:r>
            <a:r>
              <a:rPr lang="en-US"/>
              <a:t> </a:t>
            </a:r>
            <a:r>
              <a:rPr lang="en-US" err="1"/>
              <a:t>kan</a:t>
            </a:r>
            <a:r>
              <a:rPr lang="en-US"/>
              <a:t> </a:t>
            </a:r>
            <a:r>
              <a:rPr lang="en-US" err="1"/>
              <a:t>zijn</a:t>
            </a:r>
            <a:r>
              <a:rPr lang="en-US"/>
              <a:t>….</a:t>
            </a:r>
          </a:p>
        </p:txBody>
      </p:sp>
    </p:spTree>
    <p:extLst>
      <p:ext uri="{BB962C8B-B14F-4D97-AF65-F5344CB8AC3E}">
        <p14:creationId xmlns:p14="http://schemas.microsoft.com/office/powerpoint/2010/main" val="40667846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729858C-7DD1-A59B-7974-FAC6330DAF7F}"/>
              </a:ext>
            </a:extLst>
          </p:cNvPr>
          <p:cNvSpPr>
            <a:spLocks noGrp="1"/>
          </p:cNvSpPr>
          <p:nvPr>
            <p:ph type="title"/>
          </p:nvPr>
        </p:nvSpPr>
        <p:spPr/>
        <p:txBody>
          <a:bodyPr/>
          <a:lstStyle/>
          <a:p>
            <a:r>
              <a:rPr lang="nl-NL"/>
              <a:t>Hoe tel je hier dan??</a:t>
            </a:r>
          </a:p>
        </p:txBody>
      </p:sp>
      <p:sp>
        <p:nvSpPr>
          <p:cNvPr id="3" name="Tijdelijke aanduiding voor tekst 2">
            <a:extLst>
              <a:ext uri="{FF2B5EF4-FFF2-40B4-BE49-F238E27FC236}">
                <a16:creationId xmlns:a16="http://schemas.microsoft.com/office/drawing/2014/main" id="{C54A7121-A9E5-3E0B-BA40-AD91DCF06BAE}"/>
              </a:ext>
            </a:extLst>
          </p:cNvPr>
          <p:cNvSpPr>
            <a:spLocks noGrp="1"/>
          </p:cNvSpPr>
          <p:nvPr>
            <p:ph type="body" idx="1"/>
          </p:nvPr>
        </p:nvSpPr>
        <p:spPr/>
        <p:txBody>
          <a:bodyPr/>
          <a:lstStyle/>
          <a:p>
            <a:pPr algn="l">
              <a:buFont typeface="Arial" panose="020B0604020202020204" pitchFamily="34" charset="0"/>
              <a:buChar char="•"/>
            </a:pPr>
            <a:r>
              <a:rPr lang="nl-NL" sz="1600" b="0" i="0">
                <a:solidFill>
                  <a:srgbClr val="212529"/>
                </a:solidFill>
                <a:effectLst/>
                <a:latin typeface="Roboto" panose="02000000000000000000" pitchFamily="2" charset="0"/>
              </a:rPr>
              <a:t>Tel maar eens hardop tot </a:t>
            </a:r>
            <a:r>
              <a:rPr lang="nl-NL" sz="1600" b="0" i="0" err="1">
                <a:solidFill>
                  <a:srgbClr val="212529"/>
                </a:solidFill>
                <a:effectLst/>
                <a:latin typeface="Roboto" panose="02000000000000000000" pitchFamily="2" charset="0"/>
              </a:rPr>
              <a:t>tweetokvijf</a:t>
            </a:r>
            <a:r>
              <a:rPr lang="nl-NL" sz="1600" b="0" i="0">
                <a:solidFill>
                  <a:srgbClr val="212529"/>
                </a:solidFill>
                <a:effectLst/>
                <a:latin typeface="Roboto" panose="02000000000000000000" pitchFamily="2" charset="0"/>
              </a:rPr>
              <a:t>: “Eén, twee, drie, vier, vijf, zes, zeven, okt, </a:t>
            </a:r>
            <a:r>
              <a:rPr lang="nl-NL" sz="1600" b="0" i="0" err="1">
                <a:solidFill>
                  <a:srgbClr val="212529"/>
                </a:solidFill>
                <a:effectLst/>
                <a:latin typeface="Roboto" panose="02000000000000000000" pitchFamily="2" charset="0"/>
              </a:rPr>
              <a:t>okteen</a:t>
            </a:r>
            <a:r>
              <a:rPr lang="nl-NL" sz="1600" b="0" i="0">
                <a:solidFill>
                  <a:srgbClr val="212529"/>
                </a:solidFill>
                <a:effectLst/>
                <a:latin typeface="Roboto" panose="02000000000000000000" pitchFamily="2" charset="0"/>
              </a:rPr>
              <a:t>, </a:t>
            </a:r>
            <a:r>
              <a:rPr lang="nl-NL" sz="1600" b="0" i="0" err="1">
                <a:solidFill>
                  <a:srgbClr val="212529"/>
                </a:solidFill>
                <a:effectLst/>
                <a:latin typeface="Roboto" panose="02000000000000000000" pitchFamily="2" charset="0"/>
              </a:rPr>
              <a:t>oktwee</a:t>
            </a:r>
            <a:r>
              <a:rPr lang="nl-NL" sz="1600" b="0" i="0">
                <a:solidFill>
                  <a:srgbClr val="212529"/>
                </a:solidFill>
                <a:effectLst/>
                <a:latin typeface="Roboto" panose="02000000000000000000" pitchFamily="2" charset="0"/>
              </a:rPr>
              <a:t>, </a:t>
            </a:r>
            <a:r>
              <a:rPr lang="nl-NL" sz="1600" b="0" i="0" err="1">
                <a:solidFill>
                  <a:srgbClr val="212529"/>
                </a:solidFill>
                <a:effectLst/>
                <a:latin typeface="Roboto" panose="02000000000000000000" pitchFamily="2" charset="0"/>
              </a:rPr>
              <a:t>okdrie</a:t>
            </a:r>
            <a:r>
              <a:rPr lang="nl-NL" sz="1600" b="0" i="0">
                <a:solidFill>
                  <a:srgbClr val="212529"/>
                </a:solidFill>
                <a:effectLst/>
                <a:latin typeface="Roboto" panose="02000000000000000000" pitchFamily="2" charset="0"/>
              </a:rPr>
              <a:t>, </a:t>
            </a:r>
            <a:r>
              <a:rPr lang="nl-NL" sz="1600" b="0" i="0" err="1">
                <a:solidFill>
                  <a:srgbClr val="212529"/>
                </a:solidFill>
                <a:effectLst/>
                <a:latin typeface="Roboto" panose="02000000000000000000" pitchFamily="2" charset="0"/>
              </a:rPr>
              <a:t>okvier</a:t>
            </a:r>
            <a:r>
              <a:rPr lang="nl-NL" sz="1600" b="0" i="0">
                <a:solidFill>
                  <a:srgbClr val="212529"/>
                </a:solidFill>
                <a:effectLst/>
                <a:latin typeface="Roboto" panose="02000000000000000000" pitchFamily="2" charset="0"/>
              </a:rPr>
              <a:t>, </a:t>
            </a:r>
            <a:r>
              <a:rPr lang="nl-NL" sz="1600" b="0" i="0" err="1">
                <a:solidFill>
                  <a:srgbClr val="212529"/>
                </a:solidFill>
                <a:effectLst/>
                <a:latin typeface="Roboto" panose="02000000000000000000" pitchFamily="2" charset="0"/>
              </a:rPr>
              <a:t>okvijf</a:t>
            </a:r>
            <a:r>
              <a:rPr lang="nl-NL" sz="1600" b="0" i="0">
                <a:solidFill>
                  <a:srgbClr val="212529"/>
                </a:solidFill>
                <a:effectLst/>
                <a:latin typeface="Roboto" panose="02000000000000000000" pitchFamily="2" charset="0"/>
              </a:rPr>
              <a:t>, </a:t>
            </a:r>
            <a:r>
              <a:rPr lang="nl-NL" sz="1600" b="0" i="0" err="1">
                <a:solidFill>
                  <a:srgbClr val="212529"/>
                </a:solidFill>
                <a:effectLst/>
                <a:latin typeface="Roboto" panose="02000000000000000000" pitchFamily="2" charset="0"/>
              </a:rPr>
              <a:t>okzes</a:t>
            </a:r>
            <a:r>
              <a:rPr lang="nl-NL" sz="1600" b="0" i="0">
                <a:solidFill>
                  <a:srgbClr val="212529"/>
                </a:solidFill>
                <a:effectLst/>
                <a:latin typeface="Roboto" panose="02000000000000000000" pitchFamily="2" charset="0"/>
              </a:rPr>
              <a:t>, </a:t>
            </a:r>
            <a:r>
              <a:rPr lang="nl-NL" sz="1600" b="0" i="0" err="1">
                <a:solidFill>
                  <a:srgbClr val="212529"/>
                </a:solidFill>
                <a:effectLst/>
                <a:latin typeface="Roboto" panose="02000000000000000000" pitchFamily="2" charset="0"/>
              </a:rPr>
              <a:t>okzeven</a:t>
            </a:r>
            <a:r>
              <a:rPr lang="nl-NL" sz="1600" b="0" i="0">
                <a:solidFill>
                  <a:srgbClr val="212529"/>
                </a:solidFill>
                <a:effectLst/>
                <a:latin typeface="Roboto" panose="02000000000000000000" pitchFamily="2" charset="0"/>
              </a:rPr>
              <a:t>, </a:t>
            </a:r>
            <a:r>
              <a:rPr lang="nl-NL" sz="1600" b="0" i="0" err="1">
                <a:solidFill>
                  <a:srgbClr val="212529"/>
                </a:solidFill>
                <a:effectLst/>
                <a:latin typeface="Roboto" panose="02000000000000000000" pitchFamily="2" charset="0"/>
              </a:rPr>
              <a:t>tweetokt</a:t>
            </a:r>
            <a:r>
              <a:rPr lang="nl-NL" sz="1600" b="0" i="0">
                <a:solidFill>
                  <a:srgbClr val="212529"/>
                </a:solidFill>
                <a:effectLst/>
                <a:latin typeface="Roboto" panose="02000000000000000000" pitchFamily="2" charset="0"/>
              </a:rPr>
              <a:t>, </a:t>
            </a:r>
            <a:r>
              <a:rPr lang="nl-NL" sz="1600" b="0" i="0" err="1">
                <a:solidFill>
                  <a:srgbClr val="212529"/>
                </a:solidFill>
                <a:effectLst/>
                <a:latin typeface="Roboto" panose="02000000000000000000" pitchFamily="2" charset="0"/>
              </a:rPr>
              <a:t>tweetokt</a:t>
            </a:r>
            <a:r>
              <a:rPr lang="nl-NL" sz="1600" b="0" i="0">
                <a:solidFill>
                  <a:srgbClr val="212529"/>
                </a:solidFill>
                <a:effectLst/>
                <a:latin typeface="Roboto" panose="02000000000000000000" pitchFamily="2" charset="0"/>
              </a:rPr>
              <a:t>-een, </a:t>
            </a:r>
            <a:r>
              <a:rPr lang="nl-NL" sz="1600" b="0" i="0" err="1">
                <a:solidFill>
                  <a:srgbClr val="212529"/>
                </a:solidFill>
                <a:effectLst/>
                <a:latin typeface="Roboto" panose="02000000000000000000" pitchFamily="2" charset="0"/>
              </a:rPr>
              <a:t>tweetoktwee</a:t>
            </a:r>
            <a:r>
              <a:rPr lang="nl-NL" sz="1600" b="0" i="0">
                <a:solidFill>
                  <a:srgbClr val="212529"/>
                </a:solidFill>
                <a:effectLst/>
                <a:latin typeface="Roboto" panose="02000000000000000000" pitchFamily="2" charset="0"/>
              </a:rPr>
              <a:t>, </a:t>
            </a:r>
            <a:r>
              <a:rPr lang="nl-NL" sz="1600" b="0" i="0" err="1">
                <a:solidFill>
                  <a:srgbClr val="212529"/>
                </a:solidFill>
                <a:effectLst/>
                <a:latin typeface="Roboto" panose="02000000000000000000" pitchFamily="2" charset="0"/>
              </a:rPr>
              <a:t>tweetokdrie</a:t>
            </a:r>
            <a:r>
              <a:rPr lang="nl-NL" sz="1600" b="0" i="0">
                <a:solidFill>
                  <a:srgbClr val="212529"/>
                </a:solidFill>
                <a:effectLst/>
                <a:latin typeface="Roboto" panose="02000000000000000000" pitchFamily="2" charset="0"/>
              </a:rPr>
              <a:t>, </a:t>
            </a:r>
            <a:r>
              <a:rPr lang="nl-NL" sz="1600" b="0" i="0" err="1">
                <a:solidFill>
                  <a:srgbClr val="212529"/>
                </a:solidFill>
                <a:effectLst/>
                <a:latin typeface="Roboto" panose="02000000000000000000" pitchFamily="2" charset="0"/>
              </a:rPr>
              <a:t>tweetokvier</a:t>
            </a:r>
            <a:r>
              <a:rPr lang="nl-NL" sz="1600" b="0" i="0">
                <a:solidFill>
                  <a:srgbClr val="212529"/>
                </a:solidFill>
                <a:effectLst/>
                <a:latin typeface="Roboto" panose="02000000000000000000" pitchFamily="2" charset="0"/>
              </a:rPr>
              <a:t>, </a:t>
            </a:r>
            <a:r>
              <a:rPr lang="nl-NL" sz="1600" b="0" i="0" err="1">
                <a:solidFill>
                  <a:srgbClr val="212529"/>
                </a:solidFill>
                <a:effectLst/>
                <a:latin typeface="Roboto" panose="02000000000000000000" pitchFamily="2" charset="0"/>
              </a:rPr>
              <a:t>tweetokvijf</a:t>
            </a:r>
            <a:r>
              <a:rPr lang="nl-NL" sz="1600" b="0" i="0">
                <a:solidFill>
                  <a:srgbClr val="212529"/>
                </a:solidFill>
                <a:effectLst/>
                <a:latin typeface="Roboto" panose="02000000000000000000" pitchFamily="2" charset="0"/>
              </a:rPr>
              <a:t>.”</a:t>
            </a:r>
          </a:p>
          <a:p>
            <a:pPr algn="l">
              <a:buFont typeface="Arial" panose="020B0604020202020204" pitchFamily="34" charset="0"/>
              <a:buChar char="•"/>
            </a:pPr>
            <a:endParaRPr lang="nl-NL" sz="1600" b="0" i="0">
              <a:solidFill>
                <a:srgbClr val="212529"/>
              </a:solidFill>
              <a:effectLst/>
              <a:latin typeface="Roboto" panose="02000000000000000000" pitchFamily="2" charset="0"/>
            </a:endParaRPr>
          </a:p>
          <a:p>
            <a:pPr algn="l">
              <a:buFont typeface="Arial" panose="020B0604020202020204" pitchFamily="34" charset="0"/>
              <a:buChar char="•"/>
            </a:pPr>
            <a:r>
              <a:rPr lang="nl-NL" sz="1600" b="0" i="0">
                <a:solidFill>
                  <a:srgbClr val="212529"/>
                </a:solidFill>
                <a:effectLst/>
                <a:latin typeface="Roboto" panose="02000000000000000000" pitchFamily="2" charset="0"/>
              </a:rPr>
              <a:t>En van </a:t>
            </a:r>
            <a:r>
              <a:rPr lang="nl-NL" sz="1600" b="0" i="0" err="1">
                <a:solidFill>
                  <a:srgbClr val="212529"/>
                </a:solidFill>
                <a:effectLst/>
                <a:latin typeface="Roboto" panose="02000000000000000000" pitchFamily="2" charset="0"/>
              </a:rPr>
              <a:t>drietoktwee</a:t>
            </a:r>
            <a:r>
              <a:rPr lang="nl-NL" sz="1600" b="0" i="0">
                <a:solidFill>
                  <a:srgbClr val="212529"/>
                </a:solidFill>
                <a:effectLst/>
                <a:latin typeface="Roboto" panose="02000000000000000000" pitchFamily="2" charset="0"/>
              </a:rPr>
              <a:t> tot </a:t>
            </a:r>
            <a:r>
              <a:rPr lang="nl-NL" sz="1600" b="0" i="0" err="1">
                <a:solidFill>
                  <a:srgbClr val="212529"/>
                </a:solidFill>
                <a:effectLst/>
                <a:latin typeface="Roboto" panose="02000000000000000000" pitchFamily="2" charset="0"/>
              </a:rPr>
              <a:t>viertokvijf</a:t>
            </a:r>
            <a:r>
              <a:rPr lang="nl-NL" sz="1600" b="0" i="0">
                <a:solidFill>
                  <a:srgbClr val="212529"/>
                </a:solidFill>
                <a:effectLst/>
                <a:latin typeface="Roboto" panose="02000000000000000000" pitchFamily="2" charset="0"/>
              </a:rPr>
              <a:t>: “</a:t>
            </a:r>
            <a:r>
              <a:rPr lang="nl-NL" sz="1600" b="0" i="0" err="1">
                <a:solidFill>
                  <a:srgbClr val="212529"/>
                </a:solidFill>
                <a:effectLst/>
                <a:latin typeface="Roboto" panose="02000000000000000000" pitchFamily="2" charset="0"/>
              </a:rPr>
              <a:t>Drietoktwee</a:t>
            </a:r>
            <a:r>
              <a:rPr lang="nl-NL" sz="1600" b="0" i="0">
                <a:solidFill>
                  <a:srgbClr val="212529"/>
                </a:solidFill>
                <a:effectLst/>
                <a:latin typeface="Roboto" panose="02000000000000000000" pitchFamily="2" charset="0"/>
              </a:rPr>
              <a:t>, </a:t>
            </a:r>
            <a:r>
              <a:rPr lang="nl-NL" sz="1600" b="0" i="0" err="1">
                <a:solidFill>
                  <a:srgbClr val="212529"/>
                </a:solidFill>
                <a:effectLst/>
                <a:latin typeface="Roboto" panose="02000000000000000000" pitchFamily="2" charset="0"/>
              </a:rPr>
              <a:t>drietokdrie</a:t>
            </a:r>
            <a:r>
              <a:rPr lang="nl-NL" sz="1600" b="0" i="0">
                <a:solidFill>
                  <a:srgbClr val="212529"/>
                </a:solidFill>
                <a:effectLst/>
                <a:latin typeface="Roboto" panose="02000000000000000000" pitchFamily="2" charset="0"/>
              </a:rPr>
              <a:t>, </a:t>
            </a:r>
            <a:r>
              <a:rPr lang="nl-NL" sz="1600" b="0" i="0" err="1">
                <a:solidFill>
                  <a:srgbClr val="212529"/>
                </a:solidFill>
                <a:effectLst/>
                <a:latin typeface="Roboto" panose="02000000000000000000" pitchFamily="2" charset="0"/>
              </a:rPr>
              <a:t>drietokvier</a:t>
            </a:r>
            <a:r>
              <a:rPr lang="nl-NL" sz="1600" b="0" i="0">
                <a:solidFill>
                  <a:srgbClr val="212529"/>
                </a:solidFill>
                <a:effectLst/>
                <a:latin typeface="Roboto" panose="02000000000000000000" pitchFamily="2" charset="0"/>
              </a:rPr>
              <a:t>, </a:t>
            </a:r>
            <a:r>
              <a:rPr lang="nl-NL" sz="1600" b="0" i="0" err="1">
                <a:solidFill>
                  <a:srgbClr val="212529"/>
                </a:solidFill>
                <a:effectLst/>
                <a:latin typeface="Roboto" panose="02000000000000000000" pitchFamily="2" charset="0"/>
              </a:rPr>
              <a:t>drietokvijf</a:t>
            </a:r>
            <a:r>
              <a:rPr lang="nl-NL" sz="1600" b="0" i="0">
                <a:solidFill>
                  <a:srgbClr val="212529"/>
                </a:solidFill>
                <a:effectLst/>
                <a:latin typeface="Roboto" panose="02000000000000000000" pitchFamily="2" charset="0"/>
              </a:rPr>
              <a:t>, </a:t>
            </a:r>
            <a:r>
              <a:rPr lang="nl-NL" sz="1600" b="0" i="0" err="1">
                <a:solidFill>
                  <a:srgbClr val="212529"/>
                </a:solidFill>
                <a:effectLst/>
                <a:latin typeface="Roboto" panose="02000000000000000000" pitchFamily="2" charset="0"/>
              </a:rPr>
              <a:t>drietokzes</a:t>
            </a:r>
            <a:r>
              <a:rPr lang="nl-NL" sz="1600" b="0" i="0">
                <a:solidFill>
                  <a:srgbClr val="212529"/>
                </a:solidFill>
                <a:effectLst/>
                <a:latin typeface="Roboto" panose="02000000000000000000" pitchFamily="2" charset="0"/>
              </a:rPr>
              <a:t>, </a:t>
            </a:r>
            <a:r>
              <a:rPr lang="nl-NL" sz="1600" b="0" i="0" err="1">
                <a:solidFill>
                  <a:srgbClr val="212529"/>
                </a:solidFill>
                <a:effectLst/>
                <a:latin typeface="Roboto" panose="02000000000000000000" pitchFamily="2" charset="0"/>
              </a:rPr>
              <a:t>drietokzeven</a:t>
            </a:r>
            <a:r>
              <a:rPr lang="nl-NL" sz="1600" b="0" i="0">
                <a:solidFill>
                  <a:srgbClr val="212529"/>
                </a:solidFill>
                <a:effectLst/>
                <a:latin typeface="Roboto" panose="02000000000000000000" pitchFamily="2" charset="0"/>
              </a:rPr>
              <a:t>, </a:t>
            </a:r>
            <a:r>
              <a:rPr lang="nl-NL" sz="1600" b="0" i="0" err="1">
                <a:solidFill>
                  <a:srgbClr val="212529"/>
                </a:solidFill>
                <a:effectLst/>
                <a:latin typeface="Roboto" panose="02000000000000000000" pitchFamily="2" charset="0"/>
              </a:rPr>
              <a:t>viertokt</a:t>
            </a:r>
            <a:r>
              <a:rPr lang="nl-NL" sz="1600" b="0" i="0">
                <a:solidFill>
                  <a:srgbClr val="212529"/>
                </a:solidFill>
                <a:effectLst/>
                <a:latin typeface="Roboto" panose="02000000000000000000" pitchFamily="2" charset="0"/>
              </a:rPr>
              <a:t>, </a:t>
            </a:r>
            <a:r>
              <a:rPr lang="nl-NL" sz="1600" b="0" i="0" err="1">
                <a:solidFill>
                  <a:srgbClr val="212529"/>
                </a:solidFill>
                <a:effectLst/>
                <a:latin typeface="Roboto" panose="02000000000000000000" pitchFamily="2" charset="0"/>
              </a:rPr>
              <a:t>viertokt</a:t>
            </a:r>
            <a:r>
              <a:rPr lang="nl-NL" sz="1600" b="0" i="0">
                <a:solidFill>
                  <a:srgbClr val="212529"/>
                </a:solidFill>
                <a:effectLst/>
                <a:latin typeface="Roboto" panose="02000000000000000000" pitchFamily="2" charset="0"/>
              </a:rPr>
              <a:t>-een, </a:t>
            </a:r>
            <a:r>
              <a:rPr lang="nl-NL" sz="1600" b="0" i="0" err="1">
                <a:solidFill>
                  <a:srgbClr val="212529"/>
                </a:solidFill>
                <a:effectLst/>
                <a:latin typeface="Roboto" panose="02000000000000000000" pitchFamily="2" charset="0"/>
              </a:rPr>
              <a:t>viertoktwee</a:t>
            </a:r>
            <a:r>
              <a:rPr lang="nl-NL" sz="1600" b="0" i="0">
                <a:solidFill>
                  <a:srgbClr val="212529"/>
                </a:solidFill>
                <a:effectLst/>
                <a:latin typeface="Roboto" panose="02000000000000000000" pitchFamily="2" charset="0"/>
              </a:rPr>
              <a:t>, </a:t>
            </a:r>
            <a:r>
              <a:rPr lang="nl-NL" sz="1600" b="0" i="0" err="1">
                <a:solidFill>
                  <a:srgbClr val="212529"/>
                </a:solidFill>
                <a:effectLst/>
                <a:latin typeface="Roboto" panose="02000000000000000000" pitchFamily="2" charset="0"/>
              </a:rPr>
              <a:t>viertokdrie</a:t>
            </a:r>
            <a:r>
              <a:rPr lang="nl-NL" sz="1600" b="0" i="0">
                <a:solidFill>
                  <a:srgbClr val="212529"/>
                </a:solidFill>
                <a:effectLst/>
                <a:latin typeface="Roboto" panose="02000000000000000000" pitchFamily="2" charset="0"/>
              </a:rPr>
              <a:t>, </a:t>
            </a:r>
            <a:r>
              <a:rPr lang="nl-NL" sz="1600" b="0" i="0" err="1">
                <a:solidFill>
                  <a:srgbClr val="212529"/>
                </a:solidFill>
                <a:effectLst/>
                <a:latin typeface="Roboto" panose="02000000000000000000" pitchFamily="2" charset="0"/>
              </a:rPr>
              <a:t>viertokvier</a:t>
            </a:r>
            <a:r>
              <a:rPr lang="nl-NL" sz="1600" b="0" i="0">
                <a:solidFill>
                  <a:srgbClr val="212529"/>
                </a:solidFill>
                <a:effectLst/>
                <a:latin typeface="Roboto" panose="02000000000000000000" pitchFamily="2" charset="0"/>
              </a:rPr>
              <a:t>, </a:t>
            </a:r>
            <a:r>
              <a:rPr lang="nl-NL" sz="1600" b="0" i="0" err="1">
                <a:solidFill>
                  <a:srgbClr val="212529"/>
                </a:solidFill>
                <a:effectLst/>
                <a:latin typeface="Roboto" panose="02000000000000000000" pitchFamily="2" charset="0"/>
              </a:rPr>
              <a:t>viertokvijf</a:t>
            </a:r>
            <a:r>
              <a:rPr lang="nl-NL" sz="1600" b="0" i="0">
                <a:solidFill>
                  <a:srgbClr val="212529"/>
                </a:solidFill>
                <a:effectLst/>
                <a:latin typeface="Roboto" panose="02000000000000000000" pitchFamily="2" charset="0"/>
              </a:rPr>
              <a:t>.”</a:t>
            </a:r>
          </a:p>
          <a:p>
            <a:pPr algn="l">
              <a:buFont typeface="Arial" panose="020B0604020202020204" pitchFamily="34" charset="0"/>
              <a:buChar char="•"/>
            </a:pPr>
            <a:endParaRPr lang="nl-NL" sz="1600" b="0" i="0">
              <a:solidFill>
                <a:srgbClr val="212529"/>
              </a:solidFill>
              <a:effectLst/>
              <a:latin typeface="Roboto" panose="02000000000000000000" pitchFamily="2" charset="0"/>
            </a:endParaRPr>
          </a:p>
          <a:p>
            <a:pPr algn="l">
              <a:buFont typeface="Arial" panose="020B0604020202020204" pitchFamily="34" charset="0"/>
              <a:buChar char="•"/>
            </a:pPr>
            <a:r>
              <a:rPr lang="nl-NL" sz="1600" b="0" i="0">
                <a:solidFill>
                  <a:srgbClr val="212529"/>
                </a:solidFill>
                <a:effectLst/>
                <a:latin typeface="Roboto" panose="02000000000000000000" pitchFamily="2" charset="0"/>
              </a:rPr>
              <a:t>Misschien kun je ook terugtellen van </a:t>
            </a:r>
            <a:r>
              <a:rPr lang="nl-NL" sz="1600" b="0" i="0" err="1">
                <a:solidFill>
                  <a:srgbClr val="212529"/>
                </a:solidFill>
                <a:effectLst/>
                <a:latin typeface="Roboto" panose="02000000000000000000" pitchFamily="2" charset="0"/>
              </a:rPr>
              <a:t>tweetokt</a:t>
            </a:r>
            <a:r>
              <a:rPr lang="nl-NL" sz="1600" b="0" i="0">
                <a:solidFill>
                  <a:srgbClr val="212529"/>
                </a:solidFill>
                <a:effectLst/>
                <a:latin typeface="Roboto" panose="02000000000000000000" pitchFamily="2" charset="0"/>
              </a:rPr>
              <a:t> naar nul? Tel maar mee: “</a:t>
            </a:r>
            <a:r>
              <a:rPr lang="nl-NL" sz="1600" b="0" i="0" err="1">
                <a:solidFill>
                  <a:srgbClr val="212529"/>
                </a:solidFill>
                <a:effectLst/>
                <a:latin typeface="Roboto" panose="02000000000000000000" pitchFamily="2" charset="0"/>
              </a:rPr>
              <a:t>Tweetokt</a:t>
            </a:r>
            <a:r>
              <a:rPr lang="nl-NL" sz="1600" b="0" i="0">
                <a:solidFill>
                  <a:srgbClr val="212529"/>
                </a:solidFill>
                <a:effectLst/>
                <a:latin typeface="Roboto" panose="02000000000000000000" pitchFamily="2" charset="0"/>
              </a:rPr>
              <a:t>, </a:t>
            </a:r>
            <a:r>
              <a:rPr lang="nl-NL" sz="1600" b="0" i="0" err="1">
                <a:solidFill>
                  <a:srgbClr val="212529"/>
                </a:solidFill>
                <a:effectLst/>
                <a:latin typeface="Roboto" panose="02000000000000000000" pitchFamily="2" charset="0"/>
              </a:rPr>
              <a:t>okzeven</a:t>
            </a:r>
            <a:r>
              <a:rPr lang="nl-NL" sz="1600" b="0" i="0">
                <a:solidFill>
                  <a:srgbClr val="212529"/>
                </a:solidFill>
                <a:effectLst/>
                <a:latin typeface="Roboto" panose="02000000000000000000" pitchFamily="2" charset="0"/>
              </a:rPr>
              <a:t>, </a:t>
            </a:r>
            <a:r>
              <a:rPr lang="nl-NL" sz="1600" b="0" i="0" err="1">
                <a:solidFill>
                  <a:srgbClr val="212529"/>
                </a:solidFill>
                <a:effectLst/>
                <a:latin typeface="Roboto" panose="02000000000000000000" pitchFamily="2" charset="0"/>
              </a:rPr>
              <a:t>okzes</a:t>
            </a:r>
            <a:r>
              <a:rPr lang="nl-NL" sz="1600" b="0" i="0">
                <a:solidFill>
                  <a:srgbClr val="212529"/>
                </a:solidFill>
                <a:effectLst/>
                <a:latin typeface="Roboto" panose="02000000000000000000" pitchFamily="2" charset="0"/>
              </a:rPr>
              <a:t>, </a:t>
            </a:r>
            <a:r>
              <a:rPr lang="nl-NL" sz="1600" b="0" i="0" err="1">
                <a:solidFill>
                  <a:srgbClr val="212529"/>
                </a:solidFill>
                <a:effectLst/>
                <a:latin typeface="Roboto" panose="02000000000000000000" pitchFamily="2" charset="0"/>
              </a:rPr>
              <a:t>okvijf</a:t>
            </a:r>
            <a:r>
              <a:rPr lang="nl-NL" sz="1600" b="0" i="0">
                <a:solidFill>
                  <a:srgbClr val="212529"/>
                </a:solidFill>
                <a:effectLst/>
                <a:latin typeface="Roboto" panose="02000000000000000000" pitchFamily="2" charset="0"/>
              </a:rPr>
              <a:t>, </a:t>
            </a:r>
            <a:r>
              <a:rPr lang="nl-NL" sz="1600" b="0" i="0" err="1">
                <a:solidFill>
                  <a:srgbClr val="212529"/>
                </a:solidFill>
                <a:effectLst/>
                <a:latin typeface="Roboto" panose="02000000000000000000" pitchFamily="2" charset="0"/>
              </a:rPr>
              <a:t>okvier</a:t>
            </a:r>
            <a:r>
              <a:rPr lang="nl-NL" sz="1600" b="0" i="0">
                <a:solidFill>
                  <a:srgbClr val="212529"/>
                </a:solidFill>
                <a:effectLst/>
                <a:latin typeface="Roboto" panose="02000000000000000000" pitchFamily="2" charset="0"/>
              </a:rPr>
              <a:t>, </a:t>
            </a:r>
            <a:r>
              <a:rPr lang="nl-NL" sz="1600" b="0" i="0" err="1">
                <a:solidFill>
                  <a:srgbClr val="212529"/>
                </a:solidFill>
                <a:effectLst/>
                <a:latin typeface="Roboto" panose="02000000000000000000" pitchFamily="2" charset="0"/>
              </a:rPr>
              <a:t>okdrie</a:t>
            </a:r>
            <a:r>
              <a:rPr lang="nl-NL" sz="1600" b="0" i="0">
                <a:solidFill>
                  <a:srgbClr val="212529"/>
                </a:solidFill>
                <a:effectLst/>
                <a:latin typeface="Roboto" panose="02000000000000000000" pitchFamily="2" charset="0"/>
              </a:rPr>
              <a:t>, </a:t>
            </a:r>
            <a:r>
              <a:rPr lang="nl-NL" sz="1600" b="0" i="0" err="1">
                <a:solidFill>
                  <a:srgbClr val="212529"/>
                </a:solidFill>
                <a:effectLst/>
                <a:latin typeface="Roboto" panose="02000000000000000000" pitchFamily="2" charset="0"/>
              </a:rPr>
              <a:t>oktwee</a:t>
            </a:r>
            <a:r>
              <a:rPr lang="nl-NL" sz="1600" b="0" i="0">
                <a:solidFill>
                  <a:srgbClr val="212529"/>
                </a:solidFill>
                <a:effectLst/>
                <a:latin typeface="Roboto" panose="02000000000000000000" pitchFamily="2" charset="0"/>
              </a:rPr>
              <a:t>, </a:t>
            </a:r>
            <a:r>
              <a:rPr lang="nl-NL" sz="1600" b="0" i="0" err="1">
                <a:solidFill>
                  <a:srgbClr val="212529"/>
                </a:solidFill>
                <a:effectLst/>
                <a:latin typeface="Roboto" panose="02000000000000000000" pitchFamily="2" charset="0"/>
              </a:rPr>
              <a:t>okteen</a:t>
            </a:r>
            <a:r>
              <a:rPr lang="nl-NL" sz="1600" b="0" i="0">
                <a:solidFill>
                  <a:srgbClr val="212529"/>
                </a:solidFill>
                <a:effectLst/>
                <a:latin typeface="Roboto" panose="02000000000000000000" pitchFamily="2" charset="0"/>
              </a:rPr>
              <a:t>, okt, zeven, zes, vijf, vier, drie, twee, één, nul.”</a:t>
            </a:r>
          </a:p>
          <a:p>
            <a:endParaRPr lang="nl-NL" sz="1600"/>
          </a:p>
          <a:p>
            <a:pPr algn="l"/>
            <a:r>
              <a:rPr lang="nl-NL" sz="1600" b="0" i="0">
                <a:solidFill>
                  <a:srgbClr val="212529"/>
                </a:solidFill>
                <a:effectLst/>
                <a:latin typeface="Roboto" panose="02000000000000000000" pitchFamily="2" charset="0"/>
              </a:rPr>
              <a:t>Na </a:t>
            </a:r>
            <a:r>
              <a:rPr lang="nl-NL" sz="1600" b="0" i="0" err="1">
                <a:solidFill>
                  <a:srgbClr val="212529"/>
                </a:solidFill>
                <a:effectLst/>
                <a:latin typeface="Roboto" panose="02000000000000000000" pitchFamily="2" charset="0"/>
              </a:rPr>
              <a:t>zeventokzeven</a:t>
            </a:r>
            <a:r>
              <a:rPr lang="nl-NL" sz="1600" b="0" i="0">
                <a:solidFill>
                  <a:srgbClr val="212529"/>
                </a:solidFill>
                <a:effectLst/>
                <a:latin typeface="Roboto" panose="02000000000000000000" pitchFamily="2" charset="0"/>
              </a:rPr>
              <a:t> komt: bord. De tweede assistent steekt zijn eerste vinger op.</a:t>
            </a:r>
          </a:p>
          <a:p>
            <a:pPr algn="l"/>
            <a:r>
              <a:rPr lang="nl-NL" sz="1600" b="0" i="0">
                <a:solidFill>
                  <a:srgbClr val="212529"/>
                </a:solidFill>
                <a:effectLst/>
                <a:latin typeface="Roboto" panose="02000000000000000000" pitchFamily="2" charset="0"/>
              </a:rPr>
              <a:t>Eigenlijk kun je het vergelijken met ons telsysteem: wij gebruiken eenheden, tientallen en honderdtallen. In Het Land van Okt gebruikt men: eenheden, </a:t>
            </a:r>
            <a:r>
              <a:rPr lang="nl-NL" sz="1600" b="0" i="0" err="1">
                <a:solidFill>
                  <a:srgbClr val="212529"/>
                </a:solidFill>
                <a:effectLst/>
                <a:latin typeface="Roboto" panose="02000000000000000000" pitchFamily="2" charset="0"/>
              </a:rPr>
              <a:t>okten</a:t>
            </a:r>
            <a:r>
              <a:rPr lang="nl-NL" sz="1600" b="0" i="0">
                <a:solidFill>
                  <a:srgbClr val="212529"/>
                </a:solidFill>
                <a:effectLst/>
                <a:latin typeface="Roboto" panose="02000000000000000000" pitchFamily="2" charset="0"/>
              </a:rPr>
              <a:t> en borden.</a:t>
            </a:r>
          </a:p>
          <a:p>
            <a:pPr algn="l"/>
            <a:r>
              <a:rPr lang="nl-NL" sz="1600" b="0" i="0">
                <a:solidFill>
                  <a:srgbClr val="212529"/>
                </a:solidFill>
                <a:effectLst/>
                <a:latin typeface="Roboto" panose="02000000000000000000" pitchFamily="2" charset="0"/>
              </a:rPr>
              <a:t>Makkelijk toch? 😉</a:t>
            </a:r>
          </a:p>
          <a:p>
            <a:endParaRPr lang="nl-NL"/>
          </a:p>
        </p:txBody>
      </p:sp>
    </p:spTree>
    <p:extLst>
      <p:ext uri="{BB962C8B-B14F-4D97-AF65-F5344CB8AC3E}">
        <p14:creationId xmlns:p14="http://schemas.microsoft.com/office/powerpoint/2010/main" val="441517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59A4E18-D258-EDB3-92DA-963C8C90E6E8}"/>
              </a:ext>
            </a:extLst>
          </p:cNvPr>
          <p:cNvSpPr>
            <a:spLocks noGrp="1"/>
          </p:cNvSpPr>
          <p:nvPr>
            <p:ph type="title"/>
          </p:nvPr>
        </p:nvSpPr>
        <p:spPr/>
        <p:txBody>
          <a:bodyPr/>
          <a:lstStyle/>
          <a:p>
            <a:r>
              <a:rPr lang="nl-NL"/>
              <a:t>Probeer eens….</a:t>
            </a:r>
          </a:p>
        </p:txBody>
      </p:sp>
      <p:sp>
        <p:nvSpPr>
          <p:cNvPr id="3" name="Tijdelijke aanduiding voor tekst 2">
            <a:extLst>
              <a:ext uri="{FF2B5EF4-FFF2-40B4-BE49-F238E27FC236}">
                <a16:creationId xmlns:a16="http://schemas.microsoft.com/office/drawing/2014/main" id="{6E0D83C4-87E6-3AF0-3469-432528AB8A70}"/>
              </a:ext>
            </a:extLst>
          </p:cNvPr>
          <p:cNvSpPr>
            <a:spLocks noGrp="1"/>
          </p:cNvSpPr>
          <p:nvPr>
            <p:ph type="body" idx="1"/>
          </p:nvPr>
        </p:nvSpPr>
        <p:spPr>
          <a:xfrm>
            <a:off x="9140194" y="-680874"/>
            <a:ext cx="1049476" cy="441080"/>
          </a:xfrm>
        </p:spPr>
        <p:txBody>
          <a:bodyPr/>
          <a:lstStyle/>
          <a:p>
            <a:endParaRPr lang="nl-NL"/>
          </a:p>
        </p:txBody>
      </p:sp>
      <p:pic>
        <p:nvPicPr>
          <p:cNvPr id="3074" name="Picture 2" descr="flessen in krat">
            <a:extLst>
              <a:ext uri="{FF2B5EF4-FFF2-40B4-BE49-F238E27FC236}">
                <a16:creationId xmlns:a16="http://schemas.microsoft.com/office/drawing/2014/main" id="{D0B3EFD7-6719-7600-ABA5-19F71F0DCB7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0000" y="1491629"/>
            <a:ext cx="2836072" cy="1765159"/>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roeiers tellen">
            <a:extLst>
              <a:ext uri="{FF2B5EF4-FFF2-40B4-BE49-F238E27FC236}">
                <a16:creationId xmlns:a16="http://schemas.microsoft.com/office/drawing/2014/main" id="{EDE344F1-AD35-68FE-5B90-30C64809C52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17062" y="540000"/>
            <a:ext cx="2953593" cy="14767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837556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20F08BC-8AF6-A7AD-AFEF-06B0EF34DD6C}"/>
              </a:ext>
            </a:extLst>
          </p:cNvPr>
          <p:cNvSpPr>
            <a:spLocks noGrp="1"/>
          </p:cNvSpPr>
          <p:nvPr>
            <p:ph type="title"/>
          </p:nvPr>
        </p:nvSpPr>
        <p:spPr/>
        <p:txBody>
          <a:bodyPr/>
          <a:lstStyle/>
          <a:p>
            <a:r>
              <a:rPr lang="nl-NL"/>
              <a:t>Materiaal helpt om inzicht te krijgen</a:t>
            </a:r>
          </a:p>
        </p:txBody>
      </p:sp>
      <p:sp>
        <p:nvSpPr>
          <p:cNvPr id="3" name="Tijdelijke aanduiding voor tekst 2">
            <a:extLst>
              <a:ext uri="{FF2B5EF4-FFF2-40B4-BE49-F238E27FC236}">
                <a16:creationId xmlns:a16="http://schemas.microsoft.com/office/drawing/2014/main" id="{B2339AD3-B68D-E1BC-2857-269586EE550E}"/>
              </a:ext>
            </a:extLst>
          </p:cNvPr>
          <p:cNvSpPr>
            <a:spLocks noGrp="1"/>
          </p:cNvSpPr>
          <p:nvPr>
            <p:ph type="body" idx="1"/>
          </p:nvPr>
        </p:nvSpPr>
        <p:spPr>
          <a:xfrm>
            <a:off x="4572000" y="5405479"/>
            <a:ext cx="4495800" cy="2292385"/>
          </a:xfrm>
        </p:spPr>
        <p:txBody>
          <a:bodyPr/>
          <a:lstStyle/>
          <a:p>
            <a:endParaRPr lang="nl-NL"/>
          </a:p>
        </p:txBody>
      </p:sp>
      <p:sp>
        <p:nvSpPr>
          <p:cNvPr id="4" name="Rectangle 1">
            <a:extLst>
              <a:ext uri="{FF2B5EF4-FFF2-40B4-BE49-F238E27FC236}">
                <a16:creationId xmlns:a16="http://schemas.microsoft.com/office/drawing/2014/main" id="{3489768E-06AE-8850-D40C-71C6EDCF118C}"/>
              </a:ext>
            </a:extLst>
          </p:cNvPr>
          <p:cNvSpPr>
            <a:spLocks noChangeArrowheads="1"/>
          </p:cNvSpPr>
          <p:nvPr/>
        </p:nvSpPr>
        <p:spPr bwMode="auto">
          <a:xfrm>
            <a:off x="643800" y="2246862"/>
            <a:ext cx="3044423" cy="198515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nl-NL" altLang="nl-NL" sz="1200" b="0" i="0" u="none" strike="noStrike" cap="none" normalizeH="0" baseline="0">
                <a:ln>
                  <a:noFill/>
                </a:ln>
                <a:solidFill>
                  <a:srgbClr val="212529"/>
                </a:solidFill>
                <a:effectLst/>
                <a:latin typeface="Roboto" panose="02000000000000000000" pitchFamily="2" charset="0"/>
              </a:rPr>
              <a:t>Weet jij welk getal is hieronder afgebeeld?</a:t>
            </a:r>
            <a:endParaRPr kumimoji="0" lang="nl-NL" altLang="nl-NL" sz="6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nl-NL" altLang="nl-NL" sz="1200" b="0" i="0" u="none" strike="noStrike" cap="none" normalizeH="0" baseline="0">
                <a:ln>
                  <a:noFill/>
                </a:ln>
                <a:solidFill>
                  <a:srgbClr val="212529"/>
                </a:solidFill>
                <a:effectLst/>
                <a:latin typeface="Roboto" panose="02000000000000000000" pitchFamily="2" charset="0"/>
              </a:rPr>
              <a:t>  </a:t>
            </a:r>
            <a:r>
              <a:rPr kumimoji="0" lang="nl-NL" altLang="nl-NL" sz="11100" b="0" i="0" u="none" strike="noStrike" cap="none" normalizeH="0" baseline="0">
                <a:ln>
                  <a:noFill/>
                </a:ln>
                <a:solidFill>
                  <a:srgbClr val="212529"/>
                </a:solidFill>
                <a:effectLst/>
                <a:latin typeface="Roboto" panose="02000000000000000000" pitchFamily="2" charset="0"/>
              </a:rPr>
              <a:t>     </a:t>
            </a:r>
            <a:endParaRPr kumimoji="0" lang="nl-NL" altLang="nl-NL" sz="1800" b="0" i="0" u="none" strike="noStrike" cap="none" normalizeH="0" baseline="0">
              <a:ln>
                <a:noFill/>
              </a:ln>
              <a:solidFill>
                <a:schemeClr val="tx1"/>
              </a:solidFill>
              <a:effectLst/>
              <a:latin typeface="Arial" panose="020B0604020202020204" pitchFamily="34" charset="0"/>
            </a:endParaRPr>
          </a:p>
        </p:txBody>
      </p:sp>
      <p:pic>
        <p:nvPicPr>
          <p:cNvPr id="4098" name="Picture 2" descr="land-van-okt">
            <a:extLst>
              <a:ext uri="{FF2B5EF4-FFF2-40B4-BE49-F238E27FC236}">
                <a16:creationId xmlns:a16="http://schemas.microsoft.com/office/drawing/2014/main" id="{0062CEAA-A25F-DCC3-172C-2571C8EF442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57331" y="1447153"/>
            <a:ext cx="2905125" cy="1924050"/>
          </a:xfrm>
          <a:prstGeom prst="rect">
            <a:avLst/>
          </a:prstGeom>
          <a:noFill/>
          <a:extLst>
            <a:ext uri="{909E8E84-426E-40DD-AFC4-6F175D3DCCD1}">
              <a14:hiddenFill xmlns:a14="http://schemas.microsoft.com/office/drawing/2010/main">
                <a:solidFill>
                  <a:srgbClr val="FFFFFF"/>
                </a:solidFill>
              </a14:hiddenFill>
            </a:ext>
          </a:extLst>
        </p:spPr>
      </p:pic>
      <p:pic>
        <p:nvPicPr>
          <p:cNvPr id="4099" name="Picture 3" descr="okt">
            <a:extLst>
              <a:ext uri="{FF2B5EF4-FFF2-40B4-BE49-F238E27FC236}">
                <a16:creationId xmlns:a16="http://schemas.microsoft.com/office/drawing/2014/main" id="{AF99BCF8-3FDB-D0B2-0709-F73535006AC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71483" y="2737276"/>
            <a:ext cx="1685925" cy="1762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66111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4BA51CA-CF29-876D-75C1-3ADA3896112A}"/>
              </a:ext>
            </a:extLst>
          </p:cNvPr>
          <p:cNvSpPr>
            <a:spLocks noGrp="1"/>
          </p:cNvSpPr>
          <p:nvPr>
            <p:ph type="title"/>
          </p:nvPr>
        </p:nvSpPr>
        <p:spPr/>
        <p:txBody>
          <a:bodyPr/>
          <a:lstStyle/>
          <a:p>
            <a:r>
              <a:rPr lang="nl-NL"/>
              <a:t>En nog een stap verder…</a:t>
            </a:r>
          </a:p>
        </p:txBody>
      </p:sp>
      <p:sp>
        <p:nvSpPr>
          <p:cNvPr id="3" name="Tijdelijke aanduiding voor tekst 2">
            <a:extLst>
              <a:ext uri="{FF2B5EF4-FFF2-40B4-BE49-F238E27FC236}">
                <a16:creationId xmlns:a16="http://schemas.microsoft.com/office/drawing/2014/main" id="{3C4A2EBD-3A0D-2C8E-2987-7470EDE9F672}"/>
              </a:ext>
            </a:extLst>
          </p:cNvPr>
          <p:cNvSpPr>
            <a:spLocks noGrp="1"/>
          </p:cNvSpPr>
          <p:nvPr>
            <p:ph type="body" idx="1"/>
          </p:nvPr>
        </p:nvSpPr>
        <p:spPr/>
        <p:txBody>
          <a:bodyPr/>
          <a:lstStyle/>
          <a:p>
            <a:r>
              <a:rPr lang="nl-NL"/>
              <a:t>Dit heet een bord</a:t>
            </a:r>
          </a:p>
        </p:txBody>
      </p:sp>
      <p:pic>
        <p:nvPicPr>
          <p:cNvPr id="5122" name="Picture 2" descr="land van okt bord">
            <a:extLst>
              <a:ext uri="{FF2B5EF4-FFF2-40B4-BE49-F238E27FC236}">
                <a16:creationId xmlns:a16="http://schemas.microsoft.com/office/drawing/2014/main" id="{5DFC8753-708F-A7CC-D91D-A6117F25C4B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33725" y="1628775"/>
            <a:ext cx="2876550" cy="18859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132829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7852FA1-30D7-8470-716B-039D14BC8AAC}"/>
              </a:ext>
            </a:extLst>
          </p:cNvPr>
          <p:cNvSpPr>
            <a:spLocks noGrp="1"/>
          </p:cNvSpPr>
          <p:nvPr>
            <p:ph type="title"/>
          </p:nvPr>
        </p:nvSpPr>
        <p:spPr/>
        <p:txBody>
          <a:bodyPr/>
          <a:lstStyle/>
          <a:p>
            <a:r>
              <a:rPr lang="nl-NL"/>
              <a:t>En nu rekenen</a:t>
            </a:r>
          </a:p>
        </p:txBody>
      </p:sp>
      <p:sp>
        <p:nvSpPr>
          <p:cNvPr id="3" name="Tijdelijke aanduiding voor tekst 2">
            <a:extLst>
              <a:ext uri="{FF2B5EF4-FFF2-40B4-BE49-F238E27FC236}">
                <a16:creationId xmlns:a16="http://schemas.microsoft.com/office/drawing/2014/main" id="{CDA690CE-442B-0A09-F4AF-EEE328E978D4}"/>
              </a:ext>
            </a:extLst>
          </p:cNvPr>
          <p:cNvSpPr>
            <a:spLocks noGrp="1"/>
          </p:cNvSpPr>
          <p:nvPr>
            <p:ph type="body" idx="1"/>
          </p:nvPr>
        </p:nvSpPr>
        <p:spPr/>
        <p:txBody>
          <a:bodyPr/>
          <a:lstStyle/>
          <a:p>
            <a:endParaRPr lang="nl-NL"/>
          </a:p>
          <a:p>
            <a:endParaRPr lang="nl-NL"/>
          </a:p>
          <a:p>
            <a:r>
              <a:rPr lang="nl-NL"/>
              <a:t>Kijk op de volgende site</a:t>
            </a:r>
          </a:p>
          <a:p>
            <a:endParaRPr lang="nl-NL"/>
          </a:p>
          <a:p>
            <a:r>
              <a:rPr lang="nl-NL">
                <a:hlinkClick r:id="rId2"/>
              </a:rPr>
              <a:t>Rekenen in Het Land van Okt - hoe werkt dit precies? (wijzeroverdebasisschool.nl)</a:t>
            </a:r>
            <a:endParaRPr lang="nl-NL"/>
          </a:p>
          <a:p>
            <a:endParaRPr lang="nl-NL"/>
          </a:p>
          <a:p>
            <a:r>
              <a:rPr lang="nl-NL"/>
              <a:t>Probeer een aantal sommen te maken</a:t>
            </a:r>
          </a:p>
          <a:p>
            <a:endParaRPr lang="nl-NL"/>
          </a:p>
          <a:p>
            <a:r>
              <a:rPr lang="nl-NL"/>
              <a:t>Wat vind je echt lastig, welke strategie gebruik je</a:t>
            </a:r>
          </a:p>
          <a:p>
            <a:endParaRPr lang="nl-NL"/>
          </a:p>
          <a:p>
            <a:endParaRPr lang="nl-NL"/>
          </a:p>
        </p:txBody>
      </p:sp>
    </p:spTree>
    <p:extLst>
      <p:ext uri="{BB962C8B-B14F-4D97-AF65-F5344CB8AC3E}">
        <p14:creationId xmlns:p14="http://schemas.microsoft.com/office/powerpoint/2010/main" val="13850208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819"/>
        <p:cNvGrpSpPr/>
        <p:nvPr/>
      </p:nvGrpSpPr>
      <p:grpSpPr>
        <a:xfrm>
          <a:off x="0" y="0"/>
          <a:ext cx="0" cy="0"/>
          <a:chOff x="0" y="0"/>
          <a:chExt cx="0" cy="0"/>
        </a:xfrm>
      </p:grpSpPr>
      <p:grpSp>
        <p:nvGrpSpPr>
          <p:cNvPr id="820" name="Google Shape;820;p30"/>
          <p:cNvGrpSpPr/>
          <p:nvPr/>
        </p:nvGrpSpPr>
        <p:grpSpPr>
          <a:xfrm>
            <a:off x="699619" y="910975"/>
            <a:ext cx="4356480" cy="176025"/>
            <a:chOff x="4345425" y="2175475"/>
            <a:chExt cx="800750" cy="176025"/>
          </a:xfrm>
        </p:grpSpPr>
        <p:sp>
          <p:nvSpPr>
            <p:cNvPr id="821" name="Google Shape;821;p30"/>
            <p:cNvSpPr/>
            <p:nvPr/>
          </p:nvSpPr>
          <p:spPr>
            <a:xfrm>
              <a:off x="4351850" y="2175475"/>
              <a:ext cx="763000" cy="156275"/>
            </a:xfrm>
            <a:custGeom>
              <a:avLst/>
              <a:gdLst/>
              <a:ahLst/>
              <a:cxnLst/>
              <a:rect l="l" t="t" r="r" b="b"/>
              <a:pathLst>
                <a:path w="30520" h="6251" extrusionOk="0">
                  <a:moveTo>
                    <a:pt x="28815" y="0"/>
                  </a:moveTo>
                  <a:cubicBezTo>
                    <a:pt x="19166" y="50"/>
                    <a:pt x="9617" y="1178"/>
                    <a:pt x="243" y="3359"/>
                  </a:cubicBezTo>
                  <a:cubicBezTo>
                    <a:pt x="1" y="3431"/>
                    <a:pt x="1096" y="6250"/>
                    <a:pt x="1871" y="6250"/>
                  </a:cubicBezTo>
                  <a:cubicBezTo>
                    <a:pt x="1897" y="6250"/>
                    <a:pt x="1923" y="6247"/>
                    <a:pt x="1948" y="6241"/>
                  </a:cubicBezTo>
                  <a:cubicBezTo>
                    <a:pt x="11321" y="4060"/>
                    <a:pt x="20870" y="2933"/>
                    <a:pt x="30494" y="2882"/>
                  </a:cubicBezTo>
                  <a:cubicBezTo>
                    <a:pt x="30519" y="2882"/>
                    <a:pt x="29742" y="0"/>
                    <a:pt x="2881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2" name="Google Shape;822;p30"/>
            <p:cNvSpPr/>
            <p:nvPr/>
          </p:nvSpPr>
          <p:spPr>
            <a:xfrm>
              <a:off x="4345425" y="2195925"/>
              <a:ext cx="800750" cy="155575"/>
            </a:xfrm>
            <a:custGeom>
              <a:avLst/>
              <a:gdLst/>
              <a:ahLst/>
              <a:cxnLst/>
              <a:rect l="l" t="t" r="r" b="b"/>
              <a:pathLst>
                <a:path w="32030" h="6223" extrusionOk="0">
                  <a:moveTo>
                    <a:pt x="28845" y="0"/>
                  </a:moveTo>
                  <a:cubicBezTo>
                    <a:pt x="27445" y="0"/>
                    <a:pt x="25887" y="355"/>
                    <a:pt x="24736" y="435"/>
                  </a:cubicBezTo>
                  <a:cubicBezTo>
                    <a:pt x="22004" y="611"/>
                    <a:pt x="19247" y="811"/>
                    <a:pt x="16490" y="987"/>
                  </a:cubicBezTo>
                  <a:cubicBezTo>
                    <a:pt x="11578" y="1338"/>
                    <a:pt x="6240" y="1112"/>
                    <a:pt x="1603" y="3042"/>
                  </a:cubicBezTo>
                  <a:cubicBezTo>
                    <a:pt x="0" y="3697"/>
                    <a:pt x="919" y="6222"/>
                    <a:pt x="2308" y="6222"/>
                  </a:cubicBezTo>
                  <a:cubicBezTo>
                    <a:pt x="2461" y="6222"/>
                    <a:pt x="2620" y="6192"/>
                    <a:pt x="2781" y="6125"/>
                  </a:cubicBezTo>
                  <a:cubicBezTo>
                    <a:pt x="6967" y="4370"/>
                    <a:pt x="11653" y="4546"/>
                    <a:pt x="16115" y="4220"/>
                  </a:cubicBezTo>
                  <a:cubicBezTo>
                    <a:pt x="18596" y="4069"/>
                    <a:pt x="21052" y="3894"/>
                    <a:pt x="23533" y="3719"/>
                  </a:cubicBezTo>
                  <a:cubicBezTo>
                    <a:pt x="24636" y="3643"/>
                    <a:pt x="25739" y="3568"/>
                    <a:pt x="26841" y="3493"/>
                  </a:cubicBezTo>
                  <a:cubicBezTo>
                    <a:pt x="27393" y="3468"/>
                    <a:pt x="27944" y="3418"/>
                    <a:pt x="28496" y="3393"/>
                  </a:cubicBezTo>
                  <a:cubicBezTo>
                    <a:pt x="28558" y="3393"/>
                    <a:pt x="29066" y="3437"/>
                    <a:pt x="29482" y="3437"/>
                  </a:cubicBezTo>
                  <a:cubicBezTo>
                    <a:pt x="29580" y="3437"/>
                    <a:pt x="29673" y="3434"/>
                    <a:pt x="29754" y="3428"/>
                  </a:cubicBezTo>
                  <a:lnTo>
                    <a:pt x="29754" y="3428"/>
                  </a:lnTo>
                  <a:cubicBezTo>
                    <a:pt x="30007" y="3587"/>
                    <a:pt x="30293" y="3683"/>
                    <a:pt x="30597" y="3683"/>
                  </a:cubicBezTo>
                  <a:cubicBezTo>
                    <a:pt x="30664" y="3683"/>
                    <a:pt x="30732" y="3678"/>
                    <a:pt x="30801" y="3668"/>
                  </a:cubicBezTo>
                  <a:cubicBezTo>
                    <a:pt x="30877" y="3668"/>
                    <a:pt x="30952" y="3643"/>
                    <a:pt x="31002" y="3643"/>
                  </a:cubicBezTo>
                  <a:cubicBezTo>
                    <a:pt x="31528" y="3568"/>
                    <a:pt x="31829" y="2992"/>
                    <a:pt x="31904" y="2516"/>
                  </a:cubicBezTo>
                  <a:lnTo>
                    <a:pt x="31929" y="2265"/>
                  </a:lnTo>
                  <a:cubicBezTo>
                    <a:pt x="32029" y="1563"/>
                    <a:pt x="31578" y="811"/>
                    <a:pt x="30977" y="460"/>
                  </a:cubicBezTo>
                  <a:cubicBezTo>
                    <a:pt x="30386" y="115"/>
                    <a:pt x="29641" y="0"/>
                    <a:pt x="2884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23" name="Google Shape;823;p30"/>
          <p:cNvSpPr txBox="1">
            <a:spLocks noGrp="1"/>
          </p:cNvSpPr>
          <p:nvPr>
            <p:ph type="title"/>
          </p:nvPr>
        </p:nvSpPr>
        <p:spPr>
          <a:xfrm>
            <a:off x="695053" y="98900"/>
            <a:ext cx="7704000" cy="3600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n"/>
              <a:t>Inhoud </a:t>
            </a:r>
            <a:endParaRPr/>
          </a:p>
        </p:txBody>
      </p:sp>
      <p:sp>
        <p:nvSpPr>
          <p:cNvPr id="824" name="Google Shape;824;p30"/>
          <p:cNvSpPr txBox="1">
            <a:spLocks noGrp="1"/>
          </p:cNvSpPr>
          <p:nvPr>
            <p:ph type="body" idx="1"/>
          </p:nvPr>
        </p:nvSpPr>
        <p:spPr>
          <a:xfrm>
            <a:off x="720000" y="1246924"/>
            <a:ext cx="7704000" cy="3440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2"/>
              </a:buClr>
              <a:buSzPts val="1100"/>
              <a:buFont typeface="Arial"/>
              <a:buNone/>
            </a:pPr>
            <a:r>
              <a:rPr lang="nl-NL" sz="2000"/>
              <a:t>Terugblik woensdag</a:t>
            </a:r>
            <a:br>
              <a:rPr lang="nl-NL" sz="2000"/>
            </a:br>
            <a:endParaRPr lang="nl-NL" sz="2000"/>
          </a:p>
          <a:p>
            <a:pPr marL="0" lvl="0" indent="0" algn="l" rtl="0">
              <a:spcBef>
                <a:spcPts val="0"/>
              </a:spcBef>
              <a:spcAft>
                <a:spcPts val="0"/>
              </a:spcAft>
              <a:buClr>
                <a:schemeClr val="dk2"/>
              </a:buClr>
              <a:buSzPts val="1100"/>
              <a:buFont typeface="Arial"/>
              <a:buNone/>
            </a:pPr>
            <a:r>
              <a:rPr lang="nl-NL" sz="2000"/>
              <a:t>	Rekenen in ontwikkeling</a:t>
            </a:r>
          </a:p>
          <a:p>
            <a:pPr marL="0" lvl="0" indent="0" algn="l" rtl="0">
              <a:spcBef>
                <a:spcPts val="0"/>
              </a:spcBef>
              <a:spcAft>
                <a:spcPts val="0"/>
              </a:spcAft>
              <a:buClr>
                <a:schemeClr val="dk2"/>
              </a:buClr>
              <a:buSzPts val="1100"/>
              <a:buFont typeface="Arial"/>
              <a:buNone/>
            </a:pPr>
            <a:r>
              <a:rPr lang="nl-NL" sz="2000"/>
              <a:t>	Voorbereidend rekenen</a:t>
            </a:r>
          </a:p>
          <a:p>
            <a:pPr marL="0" lvl="0" indent="0" algn="l" rtl="0">
              <a:spcBef>
                <a:spcPts val="0"/>
              </a:spcBef>
              <a:spcAft>
                <a:spcPts val="0"/>
              </a:spcAft>
              <a:buClr>
                <a:schemeClr val="dk2"/>
              </a:buClr>
              <a:buSzPts val="1100"/>
              <a:buFont typeface="Arial"/>
              <a:buNone/>
            </a:pPr>
            <a:r>
              <a:rPr lang="nl-NL" sz="2000"/>
              <a:t>	Aanvankelijk rekenen</a:t>
            </a:r>
            <a:br>
              <a:rPr lang="nl-NL" sz="2000"/>
            </a:br>
            <a:r>
              <a:rPr lang="nl-NL" sz="2000"/>
              <a:t>	Voortgezet rekenen</a:t>
            </a:r>
          </a:p>
          <a:p>
            <a:pPr marL="0" lvl="0" indent="0" algn="l" rtl="0">
              <a:spcBef>
                <a:spcPts val="0"/>
              </a:spcBef>
              <a:spcAft>
                <a:spcPts val="0"/>
              </a:spcAft>
              <a:buClr>
                <a:schemeClr val="dk2"/>
              </a:buClr>
              <a:buSzPts val="1100"/>
              <a:buFont typeface="Arial"/>
              <a:buNone/>
            </a:pPr>
            <a:endParaRPr lang="nl-NL" sz="2000"/>
          </a:p>
          <a:p>
            <a:pPr marL="0" lvl="0" indent="0" algn="l" rtl="0">
              <a:spcBef>
                <a:spcPts val="0"/>
              </a:spcBef>
              <a:spcAft>
                <a:spcPts val="0"/>
              </a:spcAft>
              <a:buClr>
                <a:schemeClr val="dk2"/>
              </a:buClr>
              <a:buSzPts val="1100"/>
              <a:buFont typeface="Arial"/>
              <a:buNone/>
            </a:pPr>
            <a:r>
              <a:rPr lang="nl-NL" sz="2000"/>
              <a:t>Deel 2: Donderdag</a:t>
            </a:r>
            <a:br>
              <a:rPr lang="nl-NL" sz="2000"/>
            </a:br>
            <a:endParaRPr lang="nl-NL" sz="2000"/>
          </a:p>
          <a:p>
            <a:pPr marL="0" lvl="0" indent="0" algn="l" rtl="0">
              <a:spcBef>
                <a:spcPts val="0"/>
              </a:spcBef>
              <a:spcAft>
                <a:spcPts val="0"/>
              </a:spcAft>
              <a:buClr>
                <a:schemeClr val="dk2"/>
              </a:buClr>
              <a:buSzPts val="1100"/>
              <a:buFont typeface="Arial"/>
              <a:buNone/>
            </a:pPr>
            <a:r>
              <a:rPr lang="nl-NL" sz="2000"/>
              <a:t>	Leerdoelen rekenen</a:t>
            </a:r>
          </a:p>
          <a:p>
            <a:pPr marL="0" lvl="0" indent="0" algn="l" rtl="0">
              <a:spcBef>
                <a:spcPts val="0"/>
              </a:spcBef>
              <a:spcAft>
                <a:spcPts val="0"/>
              </a:spcAft>
              <a:buClr>
                <a:schemeClr val="dk2"/>
              </a:buClr>
              <a:buSzPts val="1100"/>
              <a:buFont typeface="Arial"/>
              <a:buNone/>
            </a:pPr>
            <a:r>
              <a:rPr lang="nl-NL" sz="2000"/>
              <a:t>	Specifieke Onderwijsbehoeften rekenen</a:t>
            </a:r>
            <a:endParaRPr sz="2000"/>
          </a:p>
        </p:txBody>
      </p:sp>
      <p:grpSp>
        <p:nvGrpSpPr>
          <p:cNvPr id="825" name="Google Shape;825;p30"/>
          <p:cNvGrpSpPr/>
          <p:nvPr/>
        </p:nvGrpSpPr>
        <p:grpSpPr>
          <a:xfrm rot="1461682">
            <a:off x="7211497" y="174521"/>
            <a:ext cx="2743443" cy="1090954"/>
            <a:chOff x="4038775" y="3369325"/>
            <a:chExt cx="1789725" cy="711700"/>
          </a:xfrm>
        </p:grpSpPr>
        <p:sp>
          <p:nvSpPr>
            <p:cNvPr id="826" name="Google Shape;826;p30"/>
            <p:cNvSpPr/>
            <p:nvPr/>
          </p:nvSpPr>
          <p:spPr>
            <a:xfrm>
              <a:off x="4059950" y="3603700"/>
              <a:ext cx="523950" cy="276175"/>
            </a:xfrm>
            <a:custGeom>
              <a:avLst/>
              <a:gdLst/>
              <a:ahLst/>
              <a:cxnLst/>
              <a:rect l="l" t="t" r="r" b="b"/>
              <a:pathLst>
                <a:path w="20958" h="11047" extrusionOk="0">
                  <a:moveTo>
                    <a:pt x="19281" y="1"/>
                  </a:moveTo>
                  <a:lnTo>
                    <a:pt x="0" y="3534"/>
                  </a:lnTo>
                  <a:cubicBezTo>
                    <a:pt x="334" y="5373"/>
                    <a:pt x="794" y="7176"/>
                    <a:pt x="1389" y="8942"/>
                  </a:cubicBezTo>
                  <a:cubicBezTo>
                    <a:pt x="1695" y="9898"/>
                    <a:pt x="2344" y="10484"/>
                    <a:pt x="3345" y="10691"/>
                  </a:cubicBezTo>
                  <a:cubicBezTo>
                    <a:pt x="4481" y="10928"/>
                    <a:pt x="5812" y="11047"/>
                    <a:pt x="7335" y="11047"/>
                  </a:cubicBezTo>
                  <a:cubicBezTo>
                    <a:pt x="10850" y="11047"/>
                    <a:pt x="15393" y="10416"/>
                    <a:pt x="20958" y="9159"/>
                  </a:cubicBezTo>
                  <a:lnTo>
                    <a:pt x="19281" y="1"/>
                  </a:lnTo>
                  <a:close/>
                </a:path>
              </a:pathLst>
            </a:custGeom>
            <a:solidFill>
              <a:srgbClr val="30333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7" name="Google Shape;827;p30"/>
            <p:cNvSpPr/>
            <p:nvPr/>
          </p:nvSpPr>
          <p:spPr>
            <a:xfrm>
              <a:off x="4043050" y="3372050"/>
              <a:ext cx="501200" cy="322275"/>
            </a:xfrm>
            <a:custGeom>
              <a:avLst/>
              <a:gdLst/>
              <a:ahLst/>
              <a:cxnLst/>
              <a:rect l="l" t="t" r="r" b="b"/>
              <a:pathLst>
                <a:path w="20048" h="12891" extrusionOk="0">
                  <a:moveTo>
                    <a:pt x="16729" y="1088"/>
                  </a:moveTo>
                  <a:cubicBezTo>
                    <a:pt x="17056" y="1088"/>
                    <a:pt x="17120" y="1244"/>
                    <a:pt x="17145" y="1362"/>
                  </a:cubicBezTo>
                  <a:cubicBezTo>
                    <a:pt x="17172" y="1506"/>
                    <a:pt x="17154" y="1677"/>
                    <a:pt x="16802" y="1740"/>
                  </a:cubicBezTo>
                  <a:cubicBezTo>
                    <a:pt x="16759" y="1748"/>
                    <a:pt x="16717" y="1752"/>
                    <a:pt x="16678" y="1752"/>
                  </a:cubicBezTo>
                  <a:cubicBezTo>
                    <a:pt x="16549" y="1752"/>
                    <a:pt x="16448" y="1708"/>
                    <a:pt x="16379" y="1632"/>
                  </a:cubicBezTo>
                  <a:lnTo>
                    <a:pt x="16289" y="1461"/>
                  </a:lnTo>
                  <a:cubicBezTo>
                    <a:pt x="16253" y="1253"/>
                    <a:pt x="16334" y="1145"/>
                    <a:pt x="16550" y="1109"/>
                  </a:cubicBezTo>
                  <a:cubicBezTo>
                    <a:pt x="16577" y="1100"/>
                    <a:pt x="16613" y="1100"/>
                    <a:pt x="16649" y="1091"/>
                  </a:cubicBezTo>
                  <a:cubicBezTo>
                    <a:pt x="16677" y="1089"/>
                    <a:pt x="16704" y="1088"/>
                    <a:pt x="16729" y="1088"/>
                  </a:cubicBezTo>
                  <a:close/>
                  <a:moveTo>
                    <a:pt x="5761" y="3632"/>
                  </a:moveTo>
                  <a:cubicBezTo>
                    <a:pt x="6046" y="3632"/>
                    <a:pt x="6104" y="3792"/>
                    <a:pt x="6130" y="3912"/>
                  </a:cubicBezTo>
                  <a:cubicBezTo>
                    <a:pt x="6148" y="3985"/>
                    <a:pt x="6130" y="4066"/>
                    <a:pt x="6094" y="4147"/>
                  </a:cubicBezTo>
                  <a:cubicBezTo>
                    <a:pt x="6049" y="4237"/>
                    <a:pt x="5968" y="4300"/>
                    <a:pt x="5850" y="4318"/>
                  </a:cubicBezTo>
                  <a:cubicBezTo>
                    <a:pt x="5811" y="4325"/>
                    <a:pt x="5775" y="4329"/>
                    <a:pt x="5742" y="4329"/>
                  </a:cubicBezTo>
                  <a:cubicBezTo>
                    <a:pt x="5558" y="4329"/>
                    <a:pt x="5456" y="4224"/>
                    <a:pt x="5418" y="4003"/>
                  </a:cubicBezTo>
                  <a:cubicBezTo>
                    <a:pt x="5364" y="3723"/>
                    <a:pt x="5490" y="3660"/>
                    <a:pt x="5607" y="3642"/>
                  </a:cubicBezTo>
                  <a:cubicBezTo>
                    <a:pt x="5634" y="3633"/>
                    <a:pt x="5670" y="3633"/>
                    <a:pt x="5715" y="3633"/>
                  </a:cubicBezTo>
                  <a:cubicBezTo>
                    <a:pt x="5731" y="3632"/>
                    <a:pt x="5747" y="3632"/>
                    <a:pt x="5761" y="3632"/>
                  </a:cubicBezTo>
                  <a:close/>
                  <a:moveTo>
                    <a:pt x="4640" y="4196"/>
                  </a:moveTo>
                  <a:cubicBezTo>
                    <a:pt x="4834" y="4196"/>
                    <a:pt x="4880" y="4293"/>
                    <a:pt x="4895" y="4390"/>
                  </a:cubicBezTo>
                  <a:cubicBezTo>
                    <a:pt x="4922" y="4507"/>
                    <a:pt x="4823" y="4715"/>
                    <a:pt x="4264" y="5066"/>
                  </a:cubicBezTo>
                  <a:cubicBezTo>
                    <a:pt x="3813" y="5355"/>
                    <a:pt x="3372" y="5544"/>
                    <a:pt x="2957" y="5616"/>
                  </a:cubicBezTo>
                  <a:cubicBezTo>
                    <a:pt x="2891" y="5627"/>
                    <a:pt x="2818" y="5637"/>
                    <a:pt x="2750" y="5637"/>
                  </a:cubicBezTo>
                  <a:cubicBezTo>
                    <a:pt x="2652" y="5637"/>
                    <a:pt x="2563" y="5617"/>
                    <a:pt x="2515" y="5553"/>
                  </a:cubicBezTo>
                  <a:cubicBezTo>
                    <a:pt x="2506" y="5544"/>
                    <a:pt x="2479" y="5508"/>
                    <a:pt x="2452" y="5373"/>
                  </a:cubicBezTo>
                  <a:cubicBezTo>
                    <a:pt x="2452" y="5346"/>
                    <a:pt x="2515" y="5174"/>
                    <a:pt x="3651" y="4561"/>
                  </a:cubicBezTo>
                  <a:cubicBezTo>
                    <a:pt x="4003" y="4363"/>
                    <a:pt x="4291" y="4246"/>
                    <a:pt x="4498" y="4210"/>
                  </a:cubicBezTo>
                  <a:cubicBezTo>
                    <a:pt x="4553" y="4201"/>
                    <a:pt x="4600" y="4196"/>
                    <a:pt x="4640" y="4196"/>
                  </a:cubicBezTo>
                  <a:close/>
                  <a:moveTo>
                    <a:pt x="18335" y="0"/>
                  </a:moveTo>
                  <a:lnTo>
                    <a:pt x="18263" y="9"/>
                  </a:lnTo>
                  <a:cubicBezTo>
                    <a:pt x="16802" y="217"/>
                    <a:pt x="15414" y="442"/>
                    <a:pt x="14116" y="676"/>
                  </a:cubicBezTo>
                  <a:cubicBezTo>
                    <a:pt x="8104" y="1776"/>
                    <a:pt x="3732" y="3263"/>
                    <a:pt x="1109" y="5093"/>
                  </a:cubicBezTo>
                  <a:cubicBezTo>
                    <a:pt x="370" y="5634"/>
                    <a:pt x="0" y="6409"/>
                    <a:pt x="18" y="7383"/>
                  </a:cubicBezTo>
                  <a:cubicBezTo>
                    <a:pt x="91" y="9086"/>
                    <a:pt x="262" y="10772"/>
                    <a:pt x="532" y="12413"/>
                  </a:cubicBezTo>
                  <a:cubicBezTo>
                    <a:pt x="559" y="12548"/>
                    <a:pt x="586" y="12674"/>
                    <a:pt x="604" y="12809"/>
                  </a:cubicBezTo>
                  <a:lnTo>
                    <a:pt x="613" y="12890"/>
                  </a:lnTo>
                  <a:lnTo>
                    <a:pt x="20047" y="9330"/>
                  </a:lnTo>
                  <a:lnTo>
                    <a:pt x="18335" y="0"/>
                  </a:lnTo>
                  <a:close/>
                </a:path>
              </a:pathLst>
            </a:custGeom>
            <a:solidFill>
              <a:srgbClr val="3C3E3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8" name="Google Shape;828;p30"/>
            <p:cNvSpPr/>
            <p:nvPr/>
          </p:nvSpPr>
          <p:spPr>
            <a:xfrm>
              <a:off x="4101875" y="3397400"/>
              <a:ext cx="372750" cy="117625"/>
            </a:xfrm>
            <a:custGeom>
              <a:avLst/>
              <a:gdLst/>
              <a:ahLst/>
              <a:cxnLst/>
              <a:rect l="l" t="t" r="r" b="b"/>
              <a:pathLst>
                <a:path w="14910" h="4705" extrusionOk="0">
                  <a:moveTo>
                    <a:pt x="14392" y="1"/>
                  </a:moveTo>
                  <a:cubicBezTo>
                    <a:pt x="14361" y="1"/>
                    <a:pt x="14329" y="2"/>
                    <a:pt x="14296" y="5"/>
                  </a:cubicBezTo>
                  <a:cubicBezTo>
                    <a:pt x="13954" y="23"/>
                    <a:pt x="13809" y="176"/>
                    <a:pt x="13863" y="456"/>
                  </a:cubicBezTo>
                  <a:lnTo>
                    <a:pt x="13963" y="654"/>
                  </a:lnTo>
                  <a:cubicBezTo>
                    <a:pt x="14053" y="758"/>
                    <a:pt x="14169" y="814"/>
                    <a:pt x="14316" y="814"/>
                  </a:cubicBezTo>
                  <a:cubicBezTo>
                    <a:pt x="14361" y="814"/>
                    <a:pt x="14408" y="809"/>
                    <a:pt x="14458" y="798"/>
                  </a:cubicBezTo>
                  <a:cubicBezTo>
                    <a:pt x="14774" y="744"/>
                    <a:pt x="14909" y="582"/>
                    <a:pt x="14864" y="329"/>
                  </a:cubicBezTo>
                  <a:cubicBezTo>
                    <a:pt x="14823" y="110"/>
                    <a:pt x="14666" y="1"/>
                    <a:pt x="14392" y="1"/>
                  </a:cubicBezTo>
                  <a:close/>
                  <a:moveTo>
                    <a:pt x="3386" y="2537"/>
                  </a:moveTo>
                  <a:cubicBezTo>
                    <a:pt x="3375" y="2537"/>
                    <a:pt x="3364" y="2538"/>
                    <a:pt x="3353" y="2538"/>
                  </a:cubicBezTo>
                  <a:cubicBezTo>
                    <a:pt x="3056" y="2538"/>
                    <a:pt x="2930" y="2700"/>
                    <a:pt x="2993" y="2998"/>
                  </a:cubicBezTo>
                  <a:cubicBezTo>
                    <a:pt x="3039" y="3258"/>
                    <a:pt x="3169" y="3388"/>
                    <a:pt x="3390" y="3388"/>
                  </a:cubicBezTo>
                  <a:cubicBezTo>
                    <a:pt x="3429" y="3388"/>
                    <a:pt x="3471" y="3384"/>
                    <a:pt x="3516" y="3376"/>
                  </a:cubicBezTo>
                  <a:cubicBezTo>
                    <a:pt x="3651" y="3349"/>
                    <a:pt x="3750" y="3286"/>
                    <a:pt x="3804" y="3169"/>
                  </a:cubicBezTo>
                  <a:cubicBezTo>
                    <a:pt x="3858" y="3070"/>
                    <a:pt x="3867" y="2971"/>
                    <a:pt x="3858" y="2880"/>
                  </a:cubicBezTo>
                  <a:cubicBezTo>
                    <a:pt x="3815" y="2646"/>
                    <a:pt x="3655" y="2537"/>
                    <a:pt x="3386" y="2537"/>
                  </a:cubicBezTo>
                  <a:close/>
                  <a:moveTo>
                    <a:pt x="2290" y="3104"/>
                  </a:moveTo>
                  <a:cubicBezTo>
                    <a:pt x="2061" y="3104"/>
                    <a:pt x="1719" y="3229"/>
                    <a:pt x="1262" y="3475"/>
                  </a:cubicBezTo>
                  <a:cubicBezTo>
                    <a:pt x="415" y="3935"/>
                    <a:pt x="0" y="4232"/>
                    <a:pt x="27" y="4377"/>
                  </a:cubicBezTo>
                  <a:cubicBezTo>
                    <a:pt x="45" y="4485"/>
                    <a:pt x="72" y="4566"/>
                    <a:pt x="108" y="4593"/>
                  </a:cubicBezTo>
                  <a:cubicBezTo>
                    <a:pt x="164" y="4668"/>
                    <a:pt x="264" y="4704"/>
                    <a:pt x="404" y="4704"/>
                  </a:cubicBezTo>
                  <a:cubicBezTo>
                    <a:pt x="466" y="4704"/>
                    <a:pt x="536" y="4697"/>
                    <a:pt x="613" y="4683"/>
                  </a:cubicBezTo>
                  <a:cubicBezTo>
                    <a:pt x="1046" y="4602"/>
                    <a:pt x="1487" y="4413"/>
                    <a:pt x="1947" y="4115"/>
                  </a:cubicBezTo>
                  <a:cubicBezTo>
                    <a:pt x="2434" y="3818"/>
                    <a:pt x="2659" y="3565"/>
                    <a:pt x="2623" y="3367"/>
                  </a:cubicBezTo>
                  <a:cubicBezTo>
                    <a:pt x="2590" y="3191"/>
                    <a:pt x="2479" y="3104"/>
                    <a:pt x="2290" y="3104"/>
                  </a:cubicBezTo>
                  <a:close/>
                </a:path>
              </a:pathLst>
            </a:custGeom>
            <a:solidFill>
              <a:srgbClr val="45474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9" name="Google Shape;829;p30"/>
            <p:cNvSpPr/>
            <p:nvPr/>
          </p:nvSpPr>
          <p:spPr>
            <a:xfrm>
              <a:off x="4038775" y="3369325"/>
              <a:ext cx="550325" cy="519150"/>
            </a:xfrm>
            <a:custGeom>
              <a:avLst/>
              <a:gdLst/>
              <a:ahLst/>
              <a:cxnLst/>
              <a:rect l="l" t="t" r="r" b="b"/>
              <a:pathLst>
                <a:path w="22013" h="20766" extrusionOk="0">
                  <a:moveTo>
                    <a:pt x="18293" y="414"/>
                  </a:moveTo>
                  <a:cubicBezTo>
                    <a:pt x="18449" y="1112"/>
                    <a:pt x="18591" y="1809"/>
                    <a:pt x="18740" y="2507"/>
                  </a:cubicBezTo>
                  <a:lnTo>
                    <a:pt x="19200" y="4797"/>
                  </a:lnTo>
                  <a:cubicBezTo>
                    <a:pt x="19506" y="6320"/>
                    <a:pt x="19795" y="7843"/>
                    <a:pt x="20065" y="9376"/>
                  </a:cubicBezTo>
                  <a:cubicBezTo>
                    <a:pt x="20345" y="10908"/>
                    <a:pt x="20624" y="12431"/>
                    <a:pt x="20876" y="13964"/>
                  </a:cubicBezTo>
                  <a:lnTo>
                    <a:pt x="21255" y="16262"/>
                  </a:lnTo>
                  <a:cubicBezTo>
                    <a:pt x="21362" y="16971"/>
                    <a:pt x="21477" y="17673"/>
                    <a:pt x="21585" y="18374"/>
                  </a:cubicBezTo>
                  <a:lnTo>
                    <a:pt x="21585" y="18374"/>
                  </a:lnTo>
                  <a:cubicBezTo>
                    <a:pt x="20571" y="18546"/>
                    <a:pt x="19557" y="18733"/>
                    <a:pt x="18551" y="18903"/>
                  </a:cubicBezTo>
                  <a:cubicBezTo>
                    <a:pt x="18010" y="18994"/>
                    <a:pt x="17478" y="19093"/>
                    <a:pt x="16937" y="19183"/>
                  </a:cubicBezTo>
                  <a:lnTo>
                    <a:pt x="16135" y="19309"/>
                  </a:lnTo>
                  <a:lnTo>
                    <a:pt x="15333" y="19435"/>
                  </a:lnTo>
                  <a:cubicBezTo>
                    <a:pt x="14801" y="19525"/>
                    <a:pt x="14260" y="19588"/>
                    <a:pt x="13728" y="19670"/>
                  </a:cubicBezTo>
                  <a:lnTo>
                    <a:pt x="12917" y="19769"/>
                  </a:lnTo>
                  <a:cubicBezTo>
                    <a:pt x="12647" y="19796"/>
                    <a:pt x="12385" y="19832"/>
                    <a:pt x="12115" y="19850"/>
                  </a:cubicBezTo>
                  <a:cubicBezTo>
                    <a:pt x="11033" y="19967"/>
                    <a:pt x="9961" y="20030"/>
                    <a:pt x="8879" y="20066"/>
                  </a:cubicBezTo>
                  <a:cubicBezTo>
                    <a:pt x="8626" y="20073"/>
                    <a:pt x="8372" y="20076"/>
                    <a:pt x="8118" y="20076"/>
                  </a:cubicBezTo>
                  <a:cubicBezTo>
                    <a:pt x="7297" y="20076"/>
                    <a:pt x="6473" y="20041"/>
                    <a:pt x="5661" y="19958"/>
                  </a:cubicBezTo>
                  <a:cubicBezTo>
                    <a:pt x="5400" y="19922"/>
                    <a:pt x="5129" y="19895"/>
                    <a:pt x="4868" y="19850"/>
                  </a:cubicBezTo>
                  <a:lnTo>
                    <a:pt x="4480" y="19778"/>
                  </a:lnTo>
                  <a:lnTo>
                    <a:pt x="4282" y="19742"/>
                  </a:lnTo>
                  <a:cubicBezTo>
                    <a:pt x="4219" y="19733"/>
                    <a:pt x="4165" y="19715"/>
                    <a:pt x="4102" y="19706"/>
                  </a:cubicBezTo>
                  <a:cubicBezTo>
                    <a:pt x="3624" y="19579"/>
                    <a:pt x="3209" y="19336"/>
                    <a:pt x="2921" y="18957"/>
                  </a:cubicBezTo>
                  <a:cubicBezTo>
                    <a:pt x="2776" y="18777"/>
                    <a:pt x="2668" y="18561"/>
                    <a:pt x="2578" y="18326"/>
                  </a:cubicBezTo>
                  <a:cubicBezTo>
                    <a:pt x="2542" y="18218"/>
                    <a:pt x="2497" y="18083"/>
                    <a:pt x="2452" y="17957"/>
                  </a:cubicBezTo>
                  <a:lnTo>
                    <a:pt x="2326" y="17569"/>
                  </a:lnTo>
                  <a:cubicBezTo>
                    <a:pt x="2164" y="17056"/>
                    <a:pt x="2010" y="16533"/>
                    <a:pt x="1866" y="16019"/>
                  </a:cubicBezTo>
                  <a:cubicBezTo>
                    <a:pt x="1578" y="14973"/>
                    <a:pt x="1343" y="13919"/>
                    <a:pt x="1145" y="12855"/>
                  </a:cubicBezTo>
                  <a:cubicBezTo>
                    <a:pt x="947" y="11800"/>
                    <a:pt x="802" y="10728"/>
                    <a:pt x="694" y="9664"/>
                  </a:cubicBezTo>
                  <a:cubicBezTo>
                    <a:pt x="649" y="9123"/>
                    <a:pt x="604" y="8591"/>
                    <a:pt x="568" y="8051"/>
                  </a:cubicBezTo>
                  <a:lnTo>
                    <a:pt x="550" y="7645"/>
                  </a:lnTo>
                  <a:cubicBezTo>
                    <a:pt x="541" y="7510"/>
                    <a:pt x="541" y="7393"/>
                    <a:pt x="550" y="7266"/>
                  </a:cubicBezTo>
                  <a:cubicBezTo>
                    <a:pt x="559" y="7023"/>
                    <a:pt x="595" y="6771"/>
                    <a:pt x="676" y="6545"/>
                  </a:cubicBezTo>
                  <a:cubicBezTo>
                    <a:pt x="829" y="6086"/>
                    <a:pt x="1145" y="5698"/>
                    <a:pt x="1569" y="5419"/>
                  </a:cubicBezTo>
                  <a:cubicBezTo>
                    <a:pt x="2001" y="5121"/>
                    <a:pt x="2461" y="4851"/>
                    <a:pt x="2930" y="4598"/>
                  </a:cubicBezTo>
                  <a:cubicBezTo>
                    <a:pt x="3867" y="4094"/>
                    <a:pt x="4859" y="3661"/>
                    <a:pt x="5868" y="3291"/>
                  </a:cubicBezTo>
                  <a:cubicBezTo>
                    <a:pt x="7878" y="2543"/>
                    <a:pt x="9970" y="1984"/>
                    <a:pt x="12079" y="1525"/>
                  </a:cubicBezTo>
                  <a:cubicBezTo>
                    <a:pt x="14139" y="1077"/>
                    <a:pt x="16208" y="716"/>
                    <a:pt x="18293" y="414"/>
                  </a:cubicBezTo>
                  <a:close/>
                  <a:moveTo>
                    <a:pt x="18441" y="0"/>
                  </a:moveTo>
                  <a:cubicBezTo>
                    <a:pt x="18436" y="0"/>
                    <a:pt x="18430" y="1"/>
                    <a:pt x="18425" y="1"/>
                  </a:cubicBezTo>
                  <a:lnTo>
                    <a:pt x="18416" y="1"/>
                  </a:lnTo>
                  <a:cubicBezTo>
                    <a:pt x="16261" y="299"/>
                    <a:pt x="14116" y="650"/>
                    <a:pt x="11989" y="1101"/>
                  </a:cubicBezTo>
                  <a:cubicBezTo>
                    <a:pt x="9861" y="1543"/>
                    <a:pt x="7752" y="2092"/>
                    <a:pt x="5697" y="2832"/>
                  </a:cubicBezTo>
                  <a:cubicBezTo>
                    <a:pt x="4669" y="3201"/>
                    <a:pt x="3660" y="3634"/>
                    <a:pt x="2686" y="4148"/>
                  </a:cubicBezTo>
                  <a:cubicBezTo>
                    <a:pt x="2200" y="4400"/>
                    <a:pt x="1731" y="4679"/>
                    <a:pt x="1262" y="4995"/>
                  </a:cubicBezTo>
                  <a:cubicBezTo>
                    <a:pt x="784" y="5301"/>
                    <a:pt x="361" y="5797"/>
                    <a:pt x="171" y="6374"/>
                  </a:cubicBezTo>
                  <a:cubicBezTo>
                    <a:pt x="72" y="6653"/>
                    <a:pt x="18" y="6951"/>
                    <a:pt x="9" y="7239"/>
                  </a:cubicBezTo>
                  <a:cubicBezTo>
                    <a:pt x="0" y="7393"/>
                    <a:pt x="0" y="7537"/>
                    <a:pt x="9" y="7672"/>
                  </a:cubicBezTo>
                  <a:lnTo>
                    <a:pt x="27" y="8078"/>
                  </a:lnTo>
                  <a:cubicBezTo>
                    <a:pt x="54" y="8628"/>
                    <a:pt x="90" y="9168"/>
                    <a:pt x="135" y="9709"/>
                  </a:cubicBezTo>
                  <a:cubicBezTo>
                    <a:pt x="244" y="10800"/>
                    <a:pt x="379" y="11882"/>
                    <a:pt x="568" y="12963"/>
                  </a:cubicBezTo>
                  <a:cubicBezTo>
                    <a:pt x="757" y="14036"/>
                    <a:pt x="992" y="15118"/>
                    <a:pt x="1271" y="16172"/>
                  </a:cubicBezTo>
                  <a:cubicBezTo>
                    <a:pt x="1406" y="16704"/>
                    <a:pt x="1560" y="17236"/>
                    <a:pt x="1722" y="17759"/>
                  </a:cubicBezTo>
                  <a:lnTo>
                    <a:pt x="1848" y="18155"/>
                  </a:lnTo>
                  <a:cubicBezTo>
                    <a:pt x="1893" y="18281"/>
                    <a:pt x="1929" y="18408"/>
                    <a:pt x="1983" y="18552"/>
                  </a:cubicBezTo>
                  <a:cubicBezTo>
                    <a:pt x="2082" y="18831"/>
                    <a:pt x="2218" y="19111"/>
                    <a:pt x="2407" y="19354"/>
                  </a:cubicBezTo>
                  <a:cubicBezTo>
                    <a:pt x="2776" y="19859"/>
                    <a:pt x="3353" y="20192"/>
                    <a:pt x="3930" y="20346"/>
                  </a:cubicBezTo>
                  <a:cubicBezTo>
                    <a:pt x="4002" y="20364"/>
                    <a:pt x="4074" y="20382"/>
                    <a:pt x="4147" y="20400"/>
                  </a:cubicBezTo>
                  <a:lnTo>
                    <a:pt x="4354" y="20436"/>
                  </a:lnTo>
                  <a:lnTo>
                    <a:pt x="4760" y="20508"/>
                  </a:lnTo>
                  <a:cubicBezTo>
                    <a:pt x="5039" y="20562"/>
                    <a:pt x="5309" y="20589"/>
                    <a:pt x="5589" y="20625"/>
                  </a:cubicBezTo>
                  <a:cubicBezTo>
                    <a:pt x="6490" y="20728"/>
                    <a:pt x="7397" y="20765"/>
                    <a:pt x="8301" y="20765"/>
                  </a:cubicBezTo>
                  <a:cubicBezTo>
                    <a:pt x="8500" y="20765"/>
                    <a:pt x="8698" y="20763"/>
                    <a:pt x="8897" y="20760"/>
                  </a:cubicBezTo>
                  <a:cubicBezTo>
                    <a:pt x="9997" y="20742"/>
                    <a:pt x="11096" y="20670"/>
                    <a:pt x="12187" y="20544"/>
                  </a:cubicBezTo>
                  <a:cubicBezTo>
                    <a:pt x="12457" y="20526"/>
                    <a:pt x="12728" y="20490"/>
                    <a:pt x="12998" y="20454"/>
                  </a:cubicBezTo>
                  <a:lnTo>
                    <a:pt x="13819" y="20355"/>
                  </a:lnTo>
                  <a:cubicBezTo>
                    <a:pt x="14359" y="20273"/>
                    <a:pt x="14900" y="20210"/>
                    <a:pt x="15441" y="20120"/>
                  </a:cubicBezTo>
                  <a:cubicBezTo>
                    <a:pt x="16523" y="19949"/>
                    <a:pt x="17595" y="19742"/>
                    <a:pt x="18668" y="19516"/>
                  </a:cubicBezTo>
                  <a:cubicBezTo>
                    <a:pt x="19200" y="19399"/>
                    <a:pt x="19732" y="19264"/>
                    <a:pt x="20263" y="19147"/>
                  </a:cubicBezTo>
                  <a:cubicBezTo>
                    <a:pt x="20795" y="19012"/>
                    <a:pt x="21318" y="18876"/>
                    <a:pt x="21850" y="18723"/>
                  </a:cubicBezTo>
                  <a:lnTo>
                    <a:pt x="21859" y="18723"/>
                  </a:lnTo>
                  <a:cubicBezTo>
                    <a:pt x="21958" y="18696"/>
                    <a:pt x="22012" y="18597"/>
                    <a:pt x="21994" y="18498"/>
                  </a:cubicBezTo>
                  <a:cubicBezTo>
                    <a:pt x="21823" y="17741"/>
                    <a:pt x="21670" y="16983"/>
                    <a:pt x="21507" y="16217"/>
                  </a:cubicBezTo>
                  <a:lnTo>
                    <a:pt x="21057" y="13937"/>
                  </a:lnTo>
                  <a:cubicBezTo>
                    <a:pt x="20750" y="12413"/>
                    <a:pt x="20462" y="10881"/>
                    <a:pt x="20173" y="9358"/>
                  </a:cubicBezTo>
                  <a:cubicBezTo>
                    <a:pt x="19894" y="7825"/>
                    <a:pt x="19623" y="6302"/>
                    <a:pt x="19362" y="4770"/>
                  </a:cubicBezTo>
                  <a:lnTo>
                    <a:pt x="18983" y="2471"/>
                  </a:lnTo>
                  <a:cubicBezTo>
                    <a:pt x="18866" y="1696"/>
                    <a:pt x="18740" y="930"/>
                    <a:pt x="18632" y="163"/>
                  </a:cubicBezTo>
                  <a:cubicBezTo>
                    <a:pt x="18623" y="70"/>
                    <a:pt x="18535" y="0"/>
                    <a:pt x="1844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0" name="Google Shape;830;p30"/>
            <p:cNvSpPr/>
            <p:nvPr/>
          </p:nvSpPr>
          <p:spPr>
            <a:xfrm>
              <a:off x="4780825" y="3534300"/>
              <a:ext cx="393725" cy="234375"/>
            </a:xfrm>
            <a:custGeom>
              <a:avLst/>
              <a:gdLst/>
              <a:ahLst/>
              <a:cxnLst/>
              <a:rect l="l" t="t" r="r" b="b"/>
              <a:pathLst>
                <a:path w="15749" h="9375" extrusionOk="0">
                  <a:moveTo>
                    <a:pt x="9397" y="3441"/>
                  </a:moveTo>
                  <a:cubicBezTo>
                    <a:pt x="9426" y="3441"/>
                    <a:pt x="9456" y="3446"/>
                    <a:pt x="9484" y="3453"/>
                  </a:cubicBezTo>
                  <a:cubicBezTo>
                    <a:pt x="9511" y="3453"/>
                    <a:pt x="9538" y="3462"/>
                    <a:pt x="9565" y="3471"/>
                  </a:cubicBezTo>
                  <a:cubicBezTo>
                    <a:pt x="9781" y="3561"/>
                    <a:pt x="9862" y="3705"/>
                    <a:pt x="9808" y="3930"/>
                  </a:cubicBezTo>
                  <a:cubicBezTo>
                    <a:pt x="9765" y="4109"/>
                    <a:pt x="9683" y="4191"/>
                    <a:pt x="9539" y="4191"/>
                  </a:cubicBezTo>
                  <a:cubicBezTo>
                    <a:pt x="9501" y="4191"/>
                    <a:pt x="9459" y="4185"/>
                    <a:pt x="9412" y="4174"/>
                  </a:cubicBezTo>
                  <a:cubicBezTo>
                    <a:pt x="9267" y="4147"/>
                    <a:pt x="9186" y="4066"/>
                    <a:pt x="9168" y="3939"/>
                  </a:cubicBezTo>
                  <a:cubicBezTo>
                    <a:pt x="9159" y="3795"/>
                    <a:pt x="9159" y="3714"/>
                    <a:pt x="9159" y="3705"/>
                  </a:cubicBezTo>
                  <a:cubicBezTo>
                    <a:pt x="9207" y="3492"/>
                    <a:pt x="9303" y="3441"/>
                    <a:pt x="9397" y="3441"/>
                  </a:cubicBezTo>
                  <a:close/>
                  <a:moveTo>
                    <a:pt x="8451" y="3776"/>
                  </a:moveTo>
                  <a:cubicBezTo>
                    <a:pt x="8510" y="3776"/>
                    <a:pt x="8562" y="3781"/>
                    <a:pt x="8609" y="3786"/>
                  </a:cubicBezTo>
                  <a:cubicBezTo>
                    <a:pt x="8717" y="3813"/>
                    <a:pt x="8844" y="3885"/>
                    <a:pt x="8781" y="4147"/>
                  </a:cubicBezTo>
                  <a:cubicBezTo>
                    <a:pt x="8763" y="4183"/>
                    <a:pt x="8582" y="4336"/>
                    <a:pt x="7095" y="4733"/>
                  </a:cubicBezTo>
                  <a:cubicBezTo>
                    <a:pt x="6230" y="4952"/>
                    <a:pt x="5579" y="5062"/>
                    <a:pt x="5151" y="5062"/>
                  </a:cubicBezTo>
                  <a:cubicBezTo>
                    <a:pt x="5017" y="5062"/>
                    <a:pt x="4905" y="5052"/>
                    <a:pt x="4814" y="5030"/>
                  </a:cubicBezTo>
                  <a:cubicBezTo>
                    <a:pt x="4445" y="4949"/>
                    <a:pt x="4436" y="4769"/>
                    <a:pt x="4472" y="4616"/>
                  </a:cubicBezTo>
                  <a:cubicBezTo>
                    <a:pt x="4517" y="4435"/>
                    <a:pt x="4697" y="4336"/>
                    <a:pt x="5031" y="4300"/>
                  </a:cubicBezTo>
                  <a:cubicBezTo>
                    <a:pt x="5851" y="4237"/>
                    <a:pt x="6500" y="4156"/>
                    <a:pt x="6942" y="4066"/>
                  </a:cubicBezTo>
                  <a:cubicBezTo>
                    <a:pt x="7257" y="4003"/>
                    <a:pt x="7726" y="3903"/>
                    <a:pt x="8312" y="3786"/>
                  </a:cubicBezTo>
                  <a:cubicBezTo>
                    <a:pt x="8361" y="3779"/>
                    <a:pt x="8408" y="3776"/>
                    <a:pt x="8451" y="3776"/>
                  </a:cubicBezTo>
                  <a:close/>
                  <a:moveTo>
                    <a:pt x="587" y="3687"/>
                  </a:moveTo>
                  <a:lnTo>
                    <a:pt x="1" y="6238"/>
                  </a:lnTo>
                  <a:lnTo>
                    <a:pt x="1416" y="6563"/>
                  </a:lnTo>
                  <a:lnTo>
                    <a:pt x="2002" y="4012"/>
                  </a:lnTo>
                  <a:lnTo>
                    <a:pt x="587" y="3687"/>
                  </a:lnTo>
                  <a:close/>
                  <a:moveTo>
                    <a:pt x="13116" y="1235"/>
                  </a:moveTo>
                  <a:lnTo>
                    <a:pt x="12972" y="1289"/>
                  </a:lnTo>
                  <a:cubicBezTo>
                    <a:pt x="12008" y="1668"/>
                    <a:pt x="10556" y="2110"/>
                    <a:pt x="8654" y="2623"/>
                  </a:cubicBezTo>
                  <a:cubicBezTo>
                    <a:pt x="5806" y="3399"/>
                    <a:pt x="3922" y="3795"/>
                    <a:pt x="3075" y="3795"/>
                  </a:cubicBezTo>
                  <a:lnTo>
                    <a:pt x="3012" y="3795"/>
                  </a:lnTo>
                  <a:lnTo>
                    <a:pt x="2327" y="6770"/>
                  </a:lnTo>
                  <a:lnTo>
                    <a:pt x="11368" y="8843"/>
                  </a:lnTo>
                  <a:lnTo>
                    <a:pt x="13116" y="1235"/>
                  </a:lnTo>
                  <a:close/>
                  <a:moveTo>
                    <a:pt x="14288" y="0"/>
                  </a:moveTo>
                  <a:lnTo>
                    <a:pt x="12215" y="9041"/>
                  </a:lnTo>
                  <a:lnTo>
                    <a:pt x="13675" y="9375"/>
                  </a:lnTo>
                  <a:lnTo>
                    <a:pt x="15748" y="334"/>
                  </a:lnTo>
                  <a:lnTo>
                    <a:pt x="14288" y="0"/>
                  </a:lnTo>
                  <a:close/>
                </a:path>
              </a:pathLst>
            </a:custGeom>
            <a:solidFill>
              <a:srgbClr val="3C3E3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1" name="Google Shape;831;p30"/>
            <p:cNvSpPr/>
            <p:nvPr/>
          </p:nvSpPr>
          <p:spPr>
            <a:xfrm>
              <a:off x="4772275" y="3553675"/>
              <a:ext cx="363275" cy="417375"/>
            </a:xfrm>
            <a:custGeom>
              <a:avLst/>
              <a:gdLst/>
              <a:ahLst/>
              <a:cxnLst/>
              <a:rect l="l" t="t" r="r" b="b"/>
              <a:pathLst>
                <a:path w="14531" h="16695" extrusionOk="0">
                  <a:moveTo>
                    <a:pt x="14531" y="1"/>
                  </a:moveTo>
                  <a:cubicBezTo>
                    <a:pt x="14279" y="172"/>
                    <a:pt x="13891" y="370"/>
                    <a:pt x="13350" y="587"/>
                  </a:cubicBezTo>
                  <a:lnTo>
                    <a:pt x="11646" y="7978"/>
                  </a:lnTo>
                  <a:lnTo>
                    <a:pt x="2759" y="5941"/>
                  </a:lnTo>
                  <a:lnTo>
                    <a:pt x="3318" y="3534"/>
                  </a:lnTo>
                  <a:lnTo>
                    <a:pt x="2254" y="3291"/>
                  </a:lnTo>
                  <a:lnTo>
                    <a:pt x="1704" y="5697"/>
                  </a:lnTo>
                  <a:lnTo>
                    <a:pt x="433" y="5400"/>
                  </a:lnTo>
                  <a:lnTo>
                    <a:pt x="109" y="6842"/>
                  </a:lnTo>
                  <a:lnTo>
                    <a:pt x="0" y="7311"/>
                  </a:lnTo>
                  <a:lnTo>
                    <a:pt x="2326" y="7852"/>
                  </a:lnTo>
                  <a:lnTo>
                    <a:pt x="2236" y="8248"/>
                  </a:lnTo>
                  <a:cubicBezTo>
                    <a:pt x="2984" y="8501"/>
                    <a:pt x="4507" y="9645"/>
                    <a:pt x="6797" y="11683"/>
                  </a:cubicBezTo>
                  <a:cubicBezTo>
                    <a:pt x="9014" y="13648"/>
                    <a:pt x="10384" y="15027"/>
                    <a:pt x="10907" y="15811"/>
                  </a:cubicBezTo>
                  <a:lnTo>
                    <a:pt x="10772" y="16397"/>
                  </a:lnTo>
                  <a:lnTo>
                    <a:pt x="12079" y="16694"/>
                  </a:lnTo>
                  <a:lnTo>
                    <a:pt x="13954" y="8510"/>
                  </a:lnTo>
                  <a:lnTo>
                    <a:pt x="12656" y="8203"/>
                  </a:lnTo>
                  <a:lnTo>
                    <a:pt x="14531" y="1"/>
                  </a:lnTo>
                  <a:close/>
                </a:path>
              </a:pathLst>
            </a:custGeom>
            <a:solidFill>
              <a:srgbClr val="30333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2" name="Google Shape;832;p30"/>
            <p:cNvSpPr/>
            <p:nvPr/>
          </p:nvSpPr>
          <p:spPr>
            <a:xfrm>
              <a:off x="4702650" y="3626025"/>
              <a:ext cx="70775" cy="58375"/>
            </a:xfrm>
            <a:custGeom>
              <a:avLst/>
              <a:gdLst/>
              <a:ahLst/>
              <a:cxnLst/>
              <a:rect l="l" t="t" r="r" b="b"/>
              <a:pathLst>
                <a:path w="2831" h="2335" extrusionOk="0">
                  <a:moveTo>
                    <a:pt x="0" y="0"/>
                  </a:moveTo>
                  <a:lnTo>
                    <a:pt x="198" y="1118"/>
                  </a:lnTo>
                  <a:lnTo>
                    <a:pt x="325" y="1848"/>
                  </a:lnTo>
                  <a:lnTo>
                    <a:pt x="2443" y="2335"/>
                  </a:lnTo>
                  <a:lnTo>
                    <a:pt x="2831" y="649"/>
                  </a:lnTo>
                  <a:lnTo>
                    <a:pt x="0"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3" name="Google Shape;833;p30"/>
            <p:cNvSpPr/>
            <p:nvPr/>
          </p:nvSpPr>
          <p:spPr>
            <a:xfrm>
              <a:off x="4710750" y="3642250"/>
              <a:ext cx="82050" cy="82500"/>
            </a:xfrm>
            <a:custGeom>
              <a:avLst/>
              <a:gdLst/>
              <a:ahLst/>
              <a:cxnLst/>
              <a:rect l="l" t="t" r="r" b="b"/>
              <a:pathLst>
                <a:path w="3282" h="3300" extrusionOk="0">
                  <a:moveTo>
                    <a:pt x="2507" y="0"/>
                  </a:moveTo>
                  <a:lnTo>
                    <a:pt x="2119" y="1686"/>
                  </a:lnTo>
                  <a:lnTo>
                    <a:pt x="1" y="1199"/>
                  </a:lnTo>
                  <a:lnTo>
                    <a:pt x="298" y="2776"/>
                  </a:lnTo>
                  <a:lnTo>
                    <a:pt x="2570" y="3299"/>
                  </a:lnTo>
                  <a:lnTo>
                    <a:pt x="2894" y="1857"/>
                  </a:lnTo>
                  <a:lnTo>
                    <a:pt x="3282" y="180"/>
                  </a:lnTo>
                  <a:lnTo>
                    <a:pt x="2507" y="0"/>
                  </a:lnTo>
                  <a:close/>
                </a:path>
              </a:pathLst>
            </a:custGeom>
            <a:solidFill>
              <a:srgbClr val="FFD9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4" name="Google Shape;834;p30"/>
            <p:cNvSpPr/>
            <p:nvPr/>
          </p:nvSpPr>
          <p:spPr>
            <a:xfrm>
              <a:off x="4889225" y="3618300"/>
              <a:ext cx="140200" cy="44575"/>
            </a:xfrm>
            <a:custGeom>
              <a:avLst/>
              <a:gdLst/>
              <a:ahLst/>
              <a:cxnLst/>
              <a:rect l="l" t="t" r="r" b="b"/>
              <a:pathLst>
                <a:path w="5608" h="1783" extrusionOk="0">
                  <a:moveTo>
                    <a:pt x="5066" y="0"/>
                  </a:moveTo>
                  <a:cubicBezTo>
                    <a:pt x="4904" y="0"/>
                    <a:pt x="4798" y="107"/>
                    <a:pt x="4751" y="327"/>
                  </a:cubicBezTo>
                  <a:cubicBezTo>
                    <a:pt x="4751" y="336"/>
                    <a:pt x="4751" y="426"/>
                    <a:pt x="4751" y="579"/>
                  </a:cubicBezTo>
                  <a:cubicBezTo>
                    <a:pt x="4778" y="751"/>
                    <a:pt x="4886" y="850"/>
                    <a:pt x="5057" y="895"/>
                  </a:cubicBezTo>
                  <a:cubicBezTo>
                    <a:pt x="5106" y="907"/>
                    <a:pt x="5152" y="913"/>
                    <a:pt x="5194" y="913"/>
                  </a:cubicBezTo>
                  <a:cubicBezTo>
                    <a:pt x="5379" y="913"/>
                    <a:pt x="5500" y="801"/>
                    <a:pt x="5544" y="588"/>
                  </a:cubicBezTo>
                  <a:cubicBezTo>
                    <a:pt x="5607" y="318"/>
                    <a:pt x="5508" y="138"/>
                    <a:pt x="5256" y="39"/>
                  </a:cubicBezTo>
                  <a:cubicBezTo>
                    <a:pt x="5186" y="13"/>
                    <a:pt x="5123" y="0"/>
                    <a:pt x="5066" y="0"/>
                  </a:cubicBezTo>
                  <a:close/>
                  <a:moveTo>
                    <a:pt x="4110" y="337"/>
                  </a:moveTo>
                  <a:cubicBezTo>
                    <a:pt x="4066" y="337"/>
                    <a:pt x="4018" y="340"/>
                    <a:pt x="3967" y="345"/>
                  </a:cubicBezTo>
                  <a:cubicBezTo>
                    <a:pt x="3372" y="471"/>
                    <a:pt x="2912" y="561"/>
                    <a:pt x="2588" y="625"/>
                  </a:cubicBezTo>
                  <a:cubicBezTo>
                    <a:pt x="2146" y="724"/>
                    <a:pt x="1506" y="805"/>
                    <a:pt x="686" y="868"/>
                  </a:cubicBezTo>
                  <a:cubicBezTo>
                    <a:pt x="316" y="904"/>
                    <a:pt x="109" y="1021"/>
                    <a:pt x="64" y="1237"/>
                  </a:cubicBezTo>
                  <a:cubicBezTo>
                    <a:pt x="1" y="1508"/>
                    <a:pt x="136" y="1670"/>
                    <a:pt x="460" y="1751"/>
                  </a:cubicBezTo>
                  <a:cubicBezTo>
                    <a:pt x="551" y="1772"/>
                    <a:pt x="662" y="1782"/>
                    <a:pt x="792" y="1782"/>
                  </a:cubicBezTo>
                  <a:cubicBezTo>
                    <a:pt x="1230" y="1782"/>
                    <a:pt x="1890" y="1667"/>
                    <a:pt x="2786" y="1445"/>
                  </a:cubicBezTo>
                  <a:cubicBezTo>
                    <a:pt x="3913" y="1147"/>
                    <a:pt x="4490" y="931"/>
                    <a:pt x="4517" y="805"/>
                  </a:cubicBezTo>
                  <a:cubicBezTo>
                    <a:pt x="4589" y="493"/>
                    <a:pt x="4455" y="337"/>
                    <a:pt x="4110" y="337"/>
                  </a:cubicBezTo>
                  <a:close/>
                </a:path>
              </a:pathLst>
            </a:custGeom>
            <a:solidFill>
              <a:srgbClr val="45474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5" name="Google Shape;835;p30"/>
            <p:cNvSpPr/>
            <p:nvPr/>
          </p:nvSpPr>
          <p:spPr>
            <a:xfrm>
              <a:off x="5118850" y="3528450"/>
              <a:ext cx="709650" cy="395050"/>
            </a:xfrm>
            <a:custGeom>
              <a:avLst/>
              <a:gdLst/>
              <a:ahLst/>
              <a:cxnLst/>
              <a:rect l="l" t="t" r="r" b="b"/>
              <a:pathLst>
                <a:path w="28386" h="15802" extrusionOk="0">
                  <a:moveTo>
                    <a:pt x="4413" y="2577"/>
                  </a:moveTo>
                  <a:cubicBezTo>
                    <a:pt x="4514" y="2577"/>
                    <a:pt x="4667" y="2596"/>
                    <a:pt x="4895" y="2650"/>
                  </a:cubicBezTo>
                  <a:cubicBezTo>
                    <a:pt x="4986" y="2668"/>
                    <a:pt x="5085" y="2695"/>
                    <a:pt x="5193" y="2722"/>
                  </a:cubicBezTo>
                  <a:cubicBezTo>
                    <a:pt x="5833" y="2912"/>
                    <a:pt x="7771" y="3497"/>
                    <a:pt x="10944" y="4462"/>
                  </a:cubicBezTo>
                  <a:cubicBezTo>
                    <a:pt x="13432" y="5219"/>
                    <a:pt x="15865" y="5922"/>
                    <a:pt x="18164" y="6553"/>
                  </a:cubicBezTo>
                  <a:cubicBezTo>
                    <a:pt x="19137" y="6878"/>
                    <a:pt x="19579" y="7283"/>
                    <a:pt x="19471" y="7752"/>
                  </a:cubicBezTo>
                  <a:cubicBezTo>
                    <a:pt x="19426" y="7923"/>
                    <a:pt x="19327" y="8067"/>
                    <a:pt x="19155" y="8185"/>
                  </a:cubicBezTo>
                  <a:cubicBezTo>
                    <a:pt x="19012" y="8280"/>
                    <a:pt x="18869" y="8324"/>
                    <a:pt x="18725" y="8324"/>
                  </a:cubicBezTo>
                  <a:cubicBezTo>
                    <a:pt x="18679" y="8324"/>
                    <a:pt x="18633" y="8320"/>
                    <a:pt x="18588" y="8311"/>
                  </a:cubicBezTo>
                  <a:cubicBezTo>
                    <a:pt x="13179" y="6652"/>
                    <a:pt x="10241" y="5769"/>
                    <a:pt x="9862" y="5670"/>
                  </a:cubicBezTo>
                  <a:cubicBezTo>
                    <a:pt x="6752" y="4777"/>
                    <a:pt x="4922" y="4219"/>
                    <a:pt x="4436" y="4002"/>
                  </a:cubicBezTo>
                  <a:cubicBezTo>
                    <a:pt x="4030" y="3822"/>
                    <a:pt x="3868" y="3552"/>
                    <a:pt x="3958" y="3173"/>
                  </a:cubicBezTo>
                  <a:cubicBezTo>
                    <a:pt x="4030" y="2848"/>
                    <a:pt x="4138" y="2659"/>
                    <a:pt x="4273" y="2596"/>
                  </a:cubicBezTo>
                  <a:cubicBezTo>
                    <a:pt x="4302" y="2585"/>
                    <a:pt x="4346" y="2577"/>
                    <a:pt x="4413" y="2577"/>
                  </a:cubicBezTo>
                  <a:close/>
                  <a:moveTo>
                    <a:pt x="2200" y="0"/>
                  </a:moveTo>
                  <a:lnTo>
                    <a:pt x="1" y="9573"/>
                  </a:lnTo>
                  <a:lnTo>
                    <a:pt x="27133" y="15801"/>
                  </a:lnTo>
                  <a:lnTo>
                    <a:pt x="27151" y="15729"/>
                  </a:lnTo>
                  <a:cubicBezTo>
                    <a:pt x="27619" y="13755"/>
                    <a:pt x="27971" y="11718"/>
                    <a:pt x="28196" y="9699"/>
                  </a:cubicBezTo>
                  <a:cubicBezTo>
                    <a:pt x="28386" y="8825"/>
                    <a:pt x="27926" y="8248"/>
                    <a:pt x="26853" y="7977"/>
                  </a:cubicBezTo>
                  <a:cubicBezTo>
                    <a:pt x="18768" y="5048"/>
                    <a:pt x="10493" y="2371"/>
                    <a:pt x="2272" y="27"/>
                  </a:cubicBezTo>
                  <a:lnTo>
                    <a:pt x="2200" y="0"/>
                  </a:lnTo>
                  <a:close/>
                </a:path>
              </a:pathLst>
            </a:custGeom>
            <a:solidFill>
              <a:srgbClr val="FFD9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6" name="Google Shape;836;p30"/>
            <p:cNvSpPr/>
            <p:nvPr/>
          </p:nvSpPr>
          <p:spPr>
            <a:xfrm>
              <a:off x="5213500" y="3590975"/>
              <a:ext cx="396875" cy="147475"/>
            </a:xfrm>
            <a:custGeom>
              <a:avLst/>
              <a:gdLst/>
              <a:ahLst/>
              <a:cxnLst/>
              <a:rect l="l" t="t" r="r" b="b"/>
              <a:pathLst>
                <a:path w="15875" h="5899" extrusionOk="0">
                  <a:moveTo>
                    <a:pt x="630" y="1"/>
                  </a:moveTo>
                  <a:cubicBezTo>
                    <a:pt x="562" y="1"/>
                    <a:pt x="505" y="8"/>
                    <a:pt x="460" y="23"/>
                  </a:cubicBezTo>
                  <a:cubicBezTo>
                    <a:pt x="298" y="95"/>
                    <a:pt x="181" y="302"/>
                    <a:pt x="100" y="663"/>
                  </a:cubicBezTo>
                  <a:cubicBezTo>
                    <a:pt x="1" y="1078"/>
                    <a:pt x="172" y="1384"/>
                    <a:pt x="623" y="1573"/>
                  </a:cubicBezTo>
                  <a:cubicBezTo>
                    <a:pt x="1118" y="1799"/>
                    <a:pt x="2921" y="2349"/>
                    <a:pt x="6049" y="3241"/>
                  </a:cubicBezTo>
                  <a:cubicBezTo>
                    <a:pt x="6437" y="3340"/>
                    <a:pt x="9348" y="4223"/>
                    <a:pt x="14784" y="5882"/>
                  </a:cubicBezTo>
                  <a:cubicBezTo>
                    <a:pt x="14838" y="5893"/>
                    <a:pt x="14891" y="5899"/>
                    <a:pt x="14944" y="5899"/>
                  </a:cubicBezTo>
                  <a:cubicBezTo>
                    <a:pt x="15103" y="5899"/>
                    <a:pt x="15257" y="5848"/>
                    <a:pt x="15405" y="5747"/>
                  </a:cubicBezTo>
                  <a:cubicBezTo>
                    <a:pt x="15595" y="5621"/>
                    <a:pt x="15712" y="5458"/>
                    <a:pt x="15757" y="5269"/>
                  </a:cubicBezTo>
                  <a:cubicBezTo>
                    <a:pt x="15874" y="4755"/>
                    <a:pt x="15424" y="4323"/>
                    <a:pt x="14405" y="3980"/>
                  </a:cubicBezTo>
                  <a:cubicBezTo>
                    <a:pt x="12088" y="3349"/>
                    <a:pt x="9682" y="2646"/>
                    <a:pt x="7176" y="1889"/>
                  </a:cubicBezTo>
                  <a:cubicBezTo>
                    <a:pt x="3976" y="915"/>
                    <a:pt x="2065" y="329"/>
                    <a:pt x="1425" y="149"/>
                  </a:cubicBezTo>
                  <a:cubicBezTo>
                    <a:pt x="1073" y="51"/>
                    <a:pt x="810" y="1"/>
                    <a:pt x="63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7" name="Google Shape;837;p30"/>
            <p:cNvSpPr/>
            <p:nvPr/>
          </p:nvSpPr>
          <p:spPr>
            <a:xfrm>
              <a:off x="5070850" y="3766400"/>
              <a:ext cx="724975" cy="311175"/>
            </a:xfrm>
            <a:custGeom>
              <a:avLst/>
              <a:gdLst/>
              <a:ahLst/>
              <a:cxnLst/>
              <a:rect l="l" t="t" r="r" b="b"/>
              <a:pathLst>
                <a:path w="28999" h="12447" extrusionOk="0">
                  <a:moveTo>
                    <a:pt x="2011" y="1"/>
                  </a:moveTo>
                  <a:lnTo>
                    <a:pt x="136" y="8185"/>
                  </a:lnTo>
                  <a:lnTo>
                    <a:pt x="1" y="8753"/>
                  </a:lnTo>
                  <a:cubicBezTo>
                    <a:pt x="8672" y="10592"/>
                    <a:pt x="17172" y="11818"/>
                    <a:pt x="25501" y="12413"/>
                  </a:cubicBezTo>
                  <a:cubicBezTo>
                    <a:pt x="25660" y="12435"/>
                    <a:pt x="25809" y="12446"/>
                    <a:pt x="25949" y="12446"/>
                  </a:cubicBezTo>
                  <a:cubicBezTo>
                    <a:pt x="26720" y="12446"/>
                    <a:pt x="27220" y="12112"/>
                    <a:pt x="27448" y="11448"/>
                  </a:cubicBezTo>
                  <a:cubicBezTo>
                    <a:pt x="28061" y="9718"/>
                    <a:pt x="28575" y="7969"/>
                    <a:pt x="28999" y="6193"/>
                  </a:cubicBezTo>
                  <a:lnTo>
                    <a:pt x="2011" y="1"/>
                  </a:lnTo>
                  <a:close/>
                </a:path>
              </a:pathLst>
            </a:custGeom>
            <a:solidFill>
              <a:srgbClr val="F1C23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8" name="Google Shape;838;p30"/>
            <p:cNvSpPr/>
            <p:nvPr/>
          </p:nvSpPr>
          <p:spPr>
            <a:xfrm>
              <a:off x="4697000" y="3525875"/>
              <a:ext cx="1131500" cy="555150"/>
            </a:xfrm>
            <a:custGeom>
              <a:avLst/>
              <a:gdLst/>
              <a:ahLst/>
              <a:cxnLst/>
              <a:rect l="l" t="t" r="r" b="b"/>
              <a:pathLst>
                <a:path w="45260" h="22206" extrusionOk="0">
                  <a:moveTo>
                    <a:pt x="19277" y="430"/>
                  </a:moveTo>
                  <a:cubicBezTo>
                    <a:pt x="20268" y="625"/>
                    <a:pt x="21223" y="951"/>
                    <a:pt x="22193" y="1230"/>
                  </a:cubicBezTo>
                  <a:cubicBezTo>
                    <a:pt x="23221" y="1545"/>
                    <a:pt x="24248" y="1852"/>
                    <a:pt x="25276" y="2185"/>
                  </a:cubicBezTo>
                  <a:cubicBezTo>
                    <a:pt x="27331" y="2834"/>
                    <a:pt x="29377" y="3501"/>
                    <a:pt x="31414" y="4177"/>
                  </a:cubicBezTo>
                  <a:cubicBezTo>
                    <a:pt x="33460" y="4844"/>
                    <a:pt x="35489" y="5565"/>
                    <a:pt x="37544" y="6205"/>
                  </a:cubicBezTo>
                  <a:cubicBezTo>
                    <a:pt x="39599" y="6836"/>
                    <a:pt x="41627" y="7567"/>
                    <a:pt x="43637" y="8315"/>
                  </a:cubicBezTo>
                  <a:lnTo>
                    <a:pt x="43655" y="8324"/>
                  </a:lnTo>
                  <a:cubicBezTo>
                    <a:pt x="44016" y="8423"/>
                    <a:pt x="44367" y="8567"/>
                    <a:pt x="44602" y="8810"/>
                  </a:cubicBezTo>
                  <a:cubicBezTo>
                    <a:pt x="44710" y="8937"/>
                    <a:pt x="44782" y="9081"/>
                    <a:pt x="44818" y="9234"/>
                  </a:cubicBezTo>
                  <a:cubicBezTo>
                    <a:pt x="44845" y="9396"/>
                    <a:pt x="44836" y="9568"/>
                    <a:pt x="44800" y="9739"/>
                  </a:cubicBezTo>
                  <a:cubicBezTo>
                    <a:pt x="44791" y="9748"/>
                    <a:pt x="44791" y="9748"/>
                    <a:pt x="44791" y="9757"/>
                  </a:cubicBezTo>
                  <a:cubicBezTo>
                    <a:pt x="44728" y="10262"/>
                    <a:pt x="44665" y="10766"/>
                    <a:pt x="44593" y="11271"/>
                  </a:cubicBezTo>
                  <a:lnTo>
                    <a:pt x="44358" y="12777"/>
                  </a:lnTo>
                  <a:cubicBezTo>
                    <a:pt x="44268" y="13281"/>
                    <a:pt x="44196" y="13777"/>
                    <a:pt x="44097" y="14282"/>
                  </a:cubicBezTo>
                  <a:cubicBezTo>
                    <a:pt x="44016" y="14778"/>
                    <a:pt x="43908" y="15282"/>
                    <a:pt x="43799" y="15778"/>
                  </a:cubicBezTo>
                  <a:cubicBezTo>
                    <a:pt x="43637" y="16454"/>
                    <a:pt x="43457" y="17130"/>
                    <a:pt x="43259" y="17797"/>
                  </a:cubicBezTo>
                  <a:cubicBezTo>
                    <a:pt x="43051" y="18473"/>
                    <a:pt x="42853" y="19140"/>
                    <a:pt x="42646" y="19807"/>
                  </a:cubicBezTo>
                  <a:cubicBezTo>
                    <a:pt x="42546" y="20141"/>
                    <a:pt x="42438" y="20474"/>
                    <a:pt x="42321" y="20808"/>
                  </a:cubicBezTo>
                  <a:cubicBezTo>
                    <a:pt x="42294" y="20889"/>
                    <a:pt x="42267" y="20970"/>
                    <a:pt x="42240" y="21051"/>
                  </a:cubicBezTo>
                  <a:cubicBezTo>
                    <a:pt x="42213" y="21123"/>
                    <a:pt x="42177" y="21196"/>
                    <a:pt x="42141" y="21268"/>
                  </a:cubicBezTo>
                  <a:cubicBezTo>
                    <a:pt x="42069" y="21412"/>
                    <a:pt x="41970" y="21529"/>
                    <a:pt x="41852" y="21628"/>
                  </a:cubicBezTo>
                  <a:cubicBezTo>
                    <a:pt x="41618" y="21827"/>
                    <a:pt x="41294" y="21917"/>
                    <a:pt x="40969" y="21935"/>
                  </a:cubicBezTo>
                  <a:cubicBezTo>
                    <a:pt x="40798" y="21935"/>
                    <a:pt x="40636" y="21926"/>
                    <a:pt x="40455" y="21908"/>
                  </a:cubicBezTo>
                  <a:lnTo>
                    <a:pt x="39932" y="21872"/>
                  </a:lnTo>
                  <a:cubicBezTo>
                    <a:pt x="38526" y="21799"/>
                    <a:pt x="37138" y="21673"/>
                    <a:pt x="35741" y="21538"/>
                  </a:cubicBezTo>
                  <a:cubicBezTo>
                    <a:pt x="34344" y="21385"/>
                    <a:pt x="32947" y="21241"/>
                    <a:pt x="31559" y="21051"/>
                  </a:cubicBezTo>
                  <a:cubicBezTo>
                    <a:pt x="30864" y="20961"/>
                    <a:pt x="30170" y="20853"/>
                    <a:pt x="29485" y="20754"/>
                  </a:cubicBezTo>
                  <a:cubicBezTo>
                    <a:pt x="28791" y="20646"/>
                    <a:pt x="28097" y="20547"/>
                    <a:pt x="27403" y="20438"/>
                  </a:cubicBezTo>
                  <a:cubicBezTo>
                    <a:pt x="26015" y="20222"/>
                    <a:pt x="24636" y="19988"/>
                    <a:pt x="23257" y="19753"/>
                  </a:cubicBezTo>
                  <a:cubicBezTo>
                    <a:pt x="20562" y="19287"/>
                    <a:pt x="17868" y="18768"/>
                    <a:pt x="15191" y="18224"/>
                  </a:cubicBezTo>
                  <a:lnTo>
                    <a:pt x="15191" y="18224"/>
                  </a:lnTo>
                  <a:lnTo>
                    <a:pt x="15279" y="17851"/>
                  </a:lnTo>
                  <a:cubicBezTo>
                    <a:pt x="15297" y="17743"/>
                    <a:pt x="15234" y="17644"/>
                    <a:pt x="15135" y="17617"/>
                  </a:cubicBezTo>
                  <a:lnTo>
                    <a:pt x="14017" y="17362"/>
                  </a:lnTo>
                  <a:lnTo>
                    <a:pt x="14017" y="17362"/>
                  </a:lnTo>
                  <a:lnTo>
                    <a:pt x="14108" y="16968"/>
                  </a:lnTo>
                  <a:lnTo>
                    <a:pt x="14108" y="16959"/>
                  </a:lnTo>
                  <a:cubicBezTo>
                    <a:pt x="14117" y="16905"/>
                    <a:pt x="14108" y="16860"/>
                    <a:pt x="14081" y="16815"/>
                  </a:cubicBezTo>
                  <a:cubicBezTo>
                    <a:pt x="13774" y="16409"/>
                    <a:pt x="13441" y="16058"/>
                    <a:pt x="13098" y="15706"/>
                  </a:cubicBezTo>
                  <a:cubicBezTo>
                    <a:pt x="12756" y="15364"/>
                    <a:pt x="12413" y="15030"/>
                    <a:pt x="12061" y="14697"/>
                  </a:cubicBezTo>
                  <a:cubicBezTo>
                    <a:pt x="11349" y="14039"/>
                    <a:pt x="10628" y="13399"/>
                    <a:pt x="9907" y="12759"/>
                  </a:cubicBezTo>
                  <a:cubicBezTo>
                    <a:pt x="9177" y="12119"/>
                    <a:pt x="8447" y="11497"/>
                    <a:pt x="7708" y="10866"/>
                  </a:cubicBezTo>
                  <a:cubicBezTo>
                    <a:pt x="7338" y="10559"/>
                    <a:pt x="6969" y="10244"/>
                    <a:pt x="6581" y="9946"/>
                  </a:cubicBezTo>
                  <a:cubicBezTo>
                    <a:pt x="6392" y="9802"/>
                    <a:pt x="6184" y="9658"/>
                    <a:pt x="5977" y="9532"/>
                  </a:cubicBezTo>
                  <a:cubicBezTo>
                    <a:pt x="5818" y="9428"/>
                    <a:pt x="5653" y="9329"/>
                    <a:pt x="5471" y="9244"/>
                  </a:cubicBezTo>
                  <a:lnTo>
                    <a:pt x="5471" y="9244"/>
                  </a:lnTo>
                  <a:cubicBezTo>
                    <a:pt x="5490" y="9164"/>
                    <a:pt x="5510" y="9082"/>
                    <a:pt x="5526" y="9000"/>
                  </a:cubicBezTo>
                  <a:lnTo>
                    <a:pt x="5535" y="8955"/>
                  </a:lnTo>
                  <a:cubicBezTo>
                    <a:pt x="5535" y="8946"/>
                    <a:pt x="5535" y="8937"/>
                    <a:pt x="5535" y="8928"/>
                  </a:cubicBezTo>
                  <a:cubicBezTo>
                    <a:pt x="5535" y="8838"/>
                    <a:pt x="5463" y="8774"/>
                    <a:pt x="5382" y="8774"/>
                  </a:cubicBezTo>
                  <a:cubicBezTo>
                    <a:pt x="5175" y="8774"/>
                    <a:pt x="4976" y="8747"/>
                    <a:pt x="4778" y="8720"/>
                  </a:cubicBezTo>
                  <a:cubicBezTo>
                    <a:pt x="4580" y="8693"/>
                    <a:pt x="4382" y="8657"/>
                    <a:pt x="4192" y="8612"/>
                  </a:cubicBezTo>
                  <a:cubicBezTo>
                    <a:pt x="3994" y="8567"/>
                    <a:pt x="3805" y="8513"/>
                    <a:pt x="3615" y="8450"/>
                  </a:cubicBezTo>
                  <a:cubicBezTo>
                    <a:pt x="3488" y="8413"/>
                    <a:pt x="3360" y="8369"/>
                    <a:pt x="3236" y="8316"/>
                  </a:cubicBezTo>
                  <a:lnTo>
                    <a:pt x="3236" y="8316"/>
                  </a:lnTo>
                  <a:lnTo>
                    <a:pt x="3309" y="7999"/>
                  </a:lnTo>
                  <a:lnTo>
                    <a:pt x="3318" y="7963"/>
                  </a:lnTo>
                  <a:cubicBezTo>
                    <a:pt x="3318" y="7954"/>
                    <a:pt x="3318" y="7945"/>
                    <a:pt x="3318" y="7936"/>
                  </a:cubicBezTo>
                  <a:cubicBezTo>
                    <a:pt x="3318" y="7846"/>
                    <a:pt x="3255" y="7765"/>
                    <a:pt x="3165" y="7765"/>
                  </a:cubicBezTo>
                  <a:cubicBezTo>
                    <a:pt x="2966" y="7756"/>
                    <a:pt x="2768" y="7729"/>
                    <a:pt x="2579" y="7702"/>
                  </a:cubicBezTo>
                  <a:cubicBezTo>
                    <a:pt x="2390" y="7666"/>
                    <a:pt x="2200" y="7630"/>
                    <a:pt x="2011" y="7585"/>
                  </a:cubicBezTo>
                  <a:cubicBezTo>
                    <a:pt x="1680" y="7506"/>
                    <a:pt x="1350" y="7420"/>
                    <a:pt x="1031" y="7298"/>
                  </a:cubicBezTo>
                  <a:lnTo>
                    <a:pt x="1031" y="7298"/>
                  </a:lnTo>
                  <a:cubicBezTo>
                    <a:pt x="992" y="6753"/>
                    <a:pt x="915" y="6209"/>
                    <a:pt x="821" y="5665"/>
                  </a:cubicBezTo>
                  <a:cubicBezTo>
                    <a:pt x="746" y="5190"/>
                    <a:pt x="677" y="4708"/>
                    <a:pt x="519" y="4242"/>
                  </a:cubicBezTo>
                  <a:lnTo>
                    <a:pt x="519" y="4242"/>
                  </a:lnTo>
                  <a:cubicBezTo>
                    <a:pt x="712" y="4272"/>
                    <a:pt x="903" y="4309"/>
                    <a:pt x="1092" y="4349"/>
                  </a:cubicBezTo>
                  <a:cubicBezTo>
                    <a:pt x="1398" y="4403"/>
                    <a:pt x="1695" y="4475"/>
                    <a:pt x="1993" y="4547"/>
                  </a:cubicBezTo>
                  <a:cubicBezTo>
                    <a:pt x="2597" y="4691"/>
                    <a:pt x="3201" y="4844"/>
                    <a:pt x="3787" y="5025"/>
                  </a:cubicBezTo>
                  <a:lnTo>
                    <a:pt x="3805" y="5025"/>
                  </a:lnTo>
                  <a:cubicBezTo>
                    <a:pt x="3820" y="5029"/>
                    <a:pt x="3836" y="5031"/>
                    <a:pt x="3851" y="5031"/>
                  </a:cubicBezTo>
                  <a:cubicBezTo>
                    <a:pt x="3931" y="5031"/>
                    <a:pt x="3998" y="4973"/>
                    <a:pt x="4021" y="4889"/>
                  </a:cubicBezTo>
                  <a:lnTo>
                    <a:pt x="4021" y="4880"/>
                  </a:lnTo>
                  <a:lnTo>
                    <a:pt x="4148" y="4317"/>
                  </a:lnTo>
                  <a:lnTo>
                    <a:pt x="4148" y="4317"/>
                  </a:lnTo>
                  <a:cubicBezTo>
                    <a:pt x="4481" y="4347"/>
                    <a:pt x="4813" y="4416"/>
                    <a:pt x="5139" y="4484"/>
                  </a:cubicBezTo>
                  <a:cubicBezTo>
                    <a:pt x="5526" y="4583"/>
                    <a:pt x="5905" y="4682"/>
                    <a:pt x="6284" y="4835"/>
                  </a:cubicBezTo>
                  <a:cubicBezTo>
                    <a:pt x="6293" y="4844"/>
                    <a:pt x="6302" y="4844"/>
                    <a:pt x="6311" y="4844"/>
                  </a:cubicBezTo>
                  <a:cubicBezTo>
                    <a:pt x="6322" y="4847"/>
                    <a:pt x="6334" y="4848"/>
                    <a:pt x="6345" y="4848"/>
                  </a:cubicBezTo>
                  <a:cubicBezTo>
                    <a:pt x="6421" y="4848"/>
                    <a:pt x="6485" y="4797"/>
                    <a:pt x="6509" y="4718"/>
                  </a:cubicBezTo>
                  <a:lnTo>
                    <a:pt x="6509" y="4691"/>
                  </a:lnTo>
                  <a:lnTo>
                    <a:pt x="6584" y="4392"/>
                  </a:lnTo>
                  <a:lnTo>
                    <a:pt x="6584" y="4392"/>
                  </a:lnTo>
                  <a:cubicBezTo>
                    <a:pt x="7031" y="4355"/>
                    <a:pt x="7460" y="4267"/>
                    <a:pt x="7888" y="4186"/>
                  </a:cubicBezTo>
                  <a:cubicBezTo>
                    <a:pt x="8366" y="4087"/>
                    <a:pt x="8834" y="3970"/>
                    <a:pt x="9303" y="3862"/>
                  </a:cubicBezTo>
                  <a:cubicBezTo>
                    <a:pt x="9781" y="3745"/>
                    <a:pt x="10250" y="3627"/>
                    <a:pt x="10718" y="3501"/>
                  </a:cubicBezTo>
                  <a:lnTo>
                    <a:pt x="12116" y="3132"/>
                  </a:lnTo>
                  <a:cubicBezTo>
                    <a:pt x="13053" y="2888"/>
                    <a:pt x="13981" y="2627"/>
                    <a:pt x="14919" y="2348"/>
                  </a:cubicBezTo>
                  <a:cubicBezTo>
                    <a:pt x="15379" y="2203"/>
                    <a:pt x="15838" y="2050"/>
                    <a:pt x="16298" y="1888"/>
                  </a:cubicBezTo>
                  <a:cubicBezTo>
                    <a:pt x="16758" y="1717"/>
                    <a:pt x="17217" y="1545"/>
                    <a:pt x="17659" y="1275"/>
                  </a:cubicBezTo>
                  <a:cubicBezTo>
                    <a:pt x="17695" y="1248"/>
                    <a:pt x="17722" y="1212"/>
                    <a:pt x="17731" y="1167"/>
                  </a:cubicBezTo>
                  <a:lnTo>
                    <a:pt x="17731" y="1158"/>
                  </a:lnTo>
                  <a:lnTo>
                    <a:pt x="17858" y="621"/>
                  </a:lnTo>
                  <a:lnTo>
                    <a:pt x="17858" y="621"/>
                  </a:lnTo>
                  <a:cubicBezTo>
                    <a:pt x="18019" y="634"/>
                    <a:pt x="18172" y="666"/>
                    <a:pt x="18326" y="698"/>
                  </a:cubicBezTo>
                  <a:cubicBezTo>
                    <a:pt x="18542" y="761"/>
                    <a:pt x="18759" y="824"/>
                    <a:pt x="18966" y="923"/>
                  </a:cubicBezTo>
                  <a:cubicBezTo>
                    <a:pt x="18975" y="923"/>
                    <a:pt x="18984" y="932"/>
                    <a:pt x="19002" y="932"/>
                  </a:cubicBezTo>
                  <a:cubicBezTo>
                    <a:pt x="19013" y="935"/>
                    <a:pt x="19023" y="936"/>
                    <a:pt x="19034" y="936"/>
                  </a:cubicBezTo>
                  <a:cubicBezTo>
                    <a:pt x="19103" y="936"/>
                    <a:pt x="19168" y="886"/>
                    <a:pt x="19191" y="815"/>
                  </a:cubicBezTo>
                  <a:lnTo>
                    <a:pt x="19200" y="779"/>
                  </a:lnTo>
                  <a:lnTo>
                    <a:pt x="19277" y="430"/>
                  </a:lnTo>
                  <a:close/>
                  <a:moveTo>
                    <a:pt x="19118" y="0"/>
                  </a:moveTo>
                  <a:cubicBezTo>
                    <a:pt x="19034" y="0"/>
                    <a:pt x="18964" y="53"/>
                    <a:pt x="18948" y="139"/>
                  </a:cubicBezTo>
                  <a:lnTo>
                    <a:pt x="18939" y="157"/>
                  </a:lnTo>
                  <a:lnTo>
                    <a:pt x="18855" y="537"/>
                  </a:lnTo>
                  <a:lnTo>
                    <a:pt x="18855" y="537"/>
                  </a:lnTo>
                  <a:cubicBezTo>
                    <a:pt x="18695" y="524"/>
                    <a:pt x="18535" y="496"/>
                    <a:pt x="18380" y="464"/>
                  </a:cubicBezTo>
                  <a:cubicBezTo>
                    <a:pt x="18164" y="410"/>
                    <a:pt x="17948" y="355"/>
                    <a:pt x="17749" y="238"/>
                  </a:cubicBezTo>
                  <a:cubicBezTo>
                    <a:pt x="17731" y="238"/>
                    <a:pt x="17722" y="229"/>
                    <a:pt x="17704" y="229"/>
                  </a:cubicBezTo>
                  <a:cubicBezTo>
                    <a:pt x="17692" y="227"/>
                    <a:pt x="17680" y="225"/>
                    <a:pt x="17669" y="225"/>
                  </a:cubicBezTo>
                  <a:cubicBezTo>
                    <a:pt x="17601" y="225"/>
                    <a:pt x="17539" y="269"/>
                    <a:pt x="17524" y="346"/>
                  </a:cubicBezTo>
                  <a:lnTo>
                    <a:pt x="17515" y="391"/>
                  </a:lnTo>
                  <a:lnTo>
                    <a:pt x="17379" y="989"/>
                  </a:lnTo>
                  <a:lnTo>
                    <a:pt x="17379" y="989"/>
                  </a:lnTo>
                  <a:cubicBezTo>
                    <a:pt x="17029" y="1231"/>
                    <a:pt x="16601" y="1419"/>
                    <a:pt x="16181" y="1590"/>
                  </a:cubicBezTo>
                  <a:cubicBezTo>
                    <a:pt x="15739" y="1771"/>
                    <a:pt x="15288" y="1924"/>
                    <a:pt x="14829" y="2077"/>
                  </a:cubicBezTo>
                  <a:cubicBezTo>
                    <a:pt x="13918" y="2384"/>
                    <a:pt x="12990" y="2645"/>
                    <a:pt x="12052" y="2897"/>
                  </a:cubicBezTo>
                  <a:cubicBezTo>
                    <a:pt x="11593" y="3024"/>
                    <a:pt x="11124" y="3159"/>
                    <a:pt x="10655" y="3276"/>
                  </a:cubicBezTo>
                  <a:cubicBezTo>
                    <a:pt x="10187" y="3393"/>
                    <a:pt x="9718" y="3510"/>
                    <a:pt x="9249" y="3618"/>
                  </a:cubicBezTo>
                  <a:cubicBezTo>
                    <a:pt x="8780" y="3727"/>
                    <a:pt x="8303" y="3808"/>
                    <a:pt x="7834" y="3889"/>
                  </a:cubicBezTo>
                  <a:cubicBezTo>
                    <a:pt x="7600" y="3934"/>
                    <a:pt x="7356" y="3961"/>
                    <a:pt x="7122" y="3988"/>
                  </a:cubicBezTo>
                  <a:cubicBezTo>
                    <a:pt x="6953" y="4008"/>
                    <a:pt x="6784" y="4022"/>
                    <a:pt x="6618" y="4022"/>
                  </a:cubicBezTo>
                  <a:cubicBezTo>
                    <a:pt x="6554" y="4022"/>
                    <a:pt x="6491" y="4020"/>
                    <a:pt x="6428" y="4015"/>
                  </a:cubicBezTo>
                  <a:cubicBezTo>
                    <a:pt x="6338" y="4015"/>
                    <a:pt x="6256" y="4069"/>
                    <a:pt x="6238" y="4159"/>
                  </a:cubicBezTo>
                  <a:lnTo>
                    <a:pt x="6238" y="4168"/>
                  </a:lnTo>
                  <a:lnTo>
                    <a:pt x="6176" y="4441"/>
                  </a:lnTo>
                  <a:lnTo>
                    <a:pt x="6176" y="4441"/>
                  </a:lnTo>
                  <a:cubicBezTo>
                    <a:pt x="5842" y="4407"/>
                    <a:pt x="5510" y="4345"/>
                    <a:pt x="5184" y="4276"/>
                  </a:cubicBezTo>
                  <a:cubicBezTo>
                    <a:pt x="4796" y="4186"/>
                    <a:pt x="4418" y="4078"/>
                    <a:pt x="4039" y="3925"/>
                  </a:cubicBezTo>
                  <a:cubicBezTo>
                    <a:pt x="4030" y="3925"/>
                    <a:pt x="4021" y="3916"/>
                    <a:pt x="4012" y="3916"/>
                  </a:cubicBezTo>
                  <a:cubicBezTo>
                    <a:pt x="4000" y="3914"/>
                    <a:pt x="3989" y="3912"/>
                    <a:pt x="3978" y="3912"/>
                  </a:cubicBezTo>
                  <a:cubicBezTo>
                    <a:pt x="3902" y="3912"/>
                    <a:pt x="3837" y="3964"/>
                    <a:pt x="3814" y="4042"/>
                  </a:cubicBezTo>
                  <a:lnTo>
                    <a:pt x="3805" y="4069"/>
                  </a:lnTo>
                  <a:lnTo>
                    <a:pt x="3683" y="4611"/>
                  </a:lnTo>
                  <a:lnTo>
                    <a:pt x="3683" y="4611"/>
                  </a:lnTo>
                  <a:cubicBezTo>
                    <a:pt x="3136" y="4513"/>
                    <a:pt x="2596" y="4406"/>
                    <a:pt x="2056" y="4285"/>
                  </a:cubicBezTo>
                  <a:cubicBezTo>
                    <a:pt x="1759" y="4222"/>
                    <a:pt x="1452" y="4159"/>
                    <a:pt x="1155" y="4078"/>
                  </a:cubicBezTo>
                  <a:cubicBezTo>
                    <a:pt x="857" y="3997"/>
                    <a:pt x="560" y="3916"/>
                    <a:pt x="262" y="3817"/>
                  </a:cubicBezTo>
                  <a:cubicBezTo>
                    <a:pt x="253" y="3808"/>
                    <a:pt x="235" y="3808"/>
                    <a:pt x="217" y="3808"/>
                  </a:cubicBezTo>
                  <a:cubicBezTo>
                    <a:pt x="212" y="3807"/>
                    <a:pt x="206" y="3807"/>
                    <a:pt x="200" y="3807"/>
                  </a:cubicBezTo>
                  <a:cubicBezTo>
                    <a:pt x="109" y="3807"/>
                    <a:pt x="37" y="3876"/>
                    <a:pt x="37" y="3970"/>
                  </a:cubicBezTo>
                  <a:lnTo>
                    <a:pt x="28" y="4042"/>
                  </a:lnTo>
                  <a:cubicBezTo>
                    <a:pt x="1" y="4637"/>
                    <a:pt x="127" y="5205"/>
                    <a:pt x="235" y="5773"/>
                  </a:cubicBezTo>
                  <a:cubicBezTo>
                    <a:pt x="352" y="6341"/>
                    <a:pt x="488" y="6909"/>
                    <a:pt x="659" y="7467"/>
                  </a:cubicBezTo>
                  <a:lnTo>
                    <a:pt x="677" y="7521"/>
                  </a:lnTo>
                  <a:cubicBezTo>
                    <a:pt x="686" y="7576"/>
                    <a:pt x="740" y="7621"/>
                    <a:pt x="803" y="7621"/>
                  </a:cubicBezTo>
                  <a:cubicBezTo>
                    <a:pt x="1200" y="7648"/>
                    <a:pt x="1578" y="7720"/>
                    <a:pt x="1957" y="7801"/>
                  </a:cubicBezTo>
                  <a:cubicBezTo>
                    <a:pt x="2146" y="7846"/>
                    <a:pt x="2335" y="7891"/>
                    <a:pt x="2525" y="7945"/>
                  </a:cubicBezTo>
                  <a:cubicBezTo>
                    <a:pt x="2646" y="7981"/>
                    <a:pt x="2771" y="8022"/>
                    <a:pt x="2894" y="8069"/>
                  </a:cubicBezTo>
                  <a:lnTo>
                    <a:pt x="2894" y="8069"/>
                  </a:lnTo>
                  <a:lnTo>
                    <a:pt x="2822" y="8387"/>
                  </a:lnTo>
                  <a:lnTo>
                    <a:pt x="2813" y="8423"/>
                  </a:lnTo>
                  <a:cubicBezTo>
                    <a:pt x="2804" y="8432"/>
                    <a:pt x="2804" y="8441"/>
                    <a:pt x="2804" y="8450"/>
                  </a:cubicBezTo>
                  <a:cubicBezTo>
                    <a:pt x="2804" y="8540"/>
                    <a:pt x="2876" y="8612"/>
                    <a:pt x="2966" y="8612"/>
                  </a:cubicBezTo>
                  <a:cubicBezTo>
                    <a:pt x="3174" y="8612"/>
                    <a:pt x="3372" y="8639"/>
                    <a:pt x="3570" y="8666"/>
                  </a:cubicBezTo>
                  <a:cubicBezTo>
                    <a:pt x="3760" y="8693"/>
                    <a:pt x="3958" y="8729"/>
                    <a:pt x="4156" y="8774"/>
                  </a:cubicBezTo>
                  <a:cubicBezTo>
                    <a:pt x="4346" y="8819"/>
                    <a:pt x="4535" y="8874"/>
                    <a:pt x="4733" y="8928"/>
                  </a:cubicBezTo>
                  <a:cubicBezTo>
                    <a:pt x="4859" y="8970"/>
                    <a:pt x="4986" y="9016"/>
                    <a:pt x="5109" y="9069"/>
                  </a:cubicBezTo>
                  <a:lnTo>
                    <a:pt x="5109" y="9069"/>
                  </a:lnTo>
                  <a:cubicBezTo>
                    <a:pt x="5091" y="9149"/>
                    <a:pt x="5074" y="9232"/>
                    <a:pt x="5058" y="9315"/>
                  </a:cubicBezTo>
                  <a:cubicBezTo>
                    <a:pt x="5031" y="9414"/>
                    <a:pt x="5085" y="9514"/>
                    <a:pt x="5184" y="9541"/>
                  </a:cubicBezTo>
                  <a:cubicBezTo>
                    <a:pt x="5382" y="9604"/>
                    <a:pt x="5598" y="9712"/>
                    <a:pt x="5797" y="9829"/>
                  </a:cubicBezTo>
                  <a:cubicBezTo>
                    <a:pt x="6004" y="9937"/>
                    <a:pt x="6211" y="10063"/>
                    <a:pt x="6410" y="10199"/>
                  </a:cubicBezTo>
                  <a:cubicBezTo>
                    <a:pt x="6806" y="10460"/>
                    <a:pt x="7194" y="10739"/>
                    <a:pt x="7582" y="11028"/>
                  </a:cubicBezTo>
                  <a:cubicBezTo>
                    <a:pt x="8348" y="11614"/>
                    <a:pt x="9069" y="12254"/>
                    <a:pt x="9790" y="12894"/>
                  </a:cubicBezTo>
                  <a:cubicBezTo>
                    <a:pt x="10502" y="13534"/>
                    <a:pt x="11214" y="14192"/>
                    <a:pt x="11890" y="14868"/>
                  </a:cubicBezTo>
                  <a:cubicBezTo>
                    <a:pt x="12233" y="15210"/>
                    <a:pt x="12566" y="15553"/>
                    <a:pt x="12882" y="15913"/>
                  </a:cubicBezTo>
                  <a:cubicBezTo>
                    <a:pt x="13178" y="16252"/>
                    <a:pt x="13474" y="16590"/>
                    <a:pt x="13710" y="16958"/>
                  </a:cubicBezTo>
                  <a:lnTo>
                    <a:pt x="13710" y="16958"/>
                  </a:lnTo>
                  <a:lnTo>
                    <a:pt x="13594" y="17464"/>
                  </a:lnTo>
                  <a:cubicBezTo>
                    <a:pt x="13567" y="17572"/>
                    <a:pt x="13639" y="17671"/>
                    <a:pt x="13738" y="17698"/>
                  </a:cubicBezTo>
                  <a:lnTo>
                    <a:pt x="14855" y="17952"/>
                  </a:lnTo>
                  <a:lnTo>
                    <a:pt x="14855" y="17952"/>
                  </a:lnTo>
                  <a:lnTo>
                    <a:pt x="14766" y="18329"/>
                  </a:lnTo>
                  <a:lnTo>
                    <a:pt x="14766" y="18338"/>
                  </a:lnTo>
                  <a:cubicBezTo>
                    <a:pt x="14748" y="18437"/>
                    <a:pt x="14811" y="18545"/>
                    <a:pt x="14919" y="18563"/>
                  </a:cubicBezTo>
                  <a:cubicBezTo>
                    <a:pt x="17659" y="19167"/>
                    <a:pt x="20417" y="19690"/>
                    <a:pt x="23194" y="20150"/>
                  </a:cubicBezTo>
                  <a:cubicBezTo>
                    <a:pt x="23879" y="20258"/>
                    <a:pt x="24573" y="20375"/>
                    <a:pt x="25267" y="20474"/>
                  </a:cubicBezTo>
                  <a:cubicBezTo>
                    <a:pt x="25961" y="20583"/>
                    <a:pt x="26655" y="20682"/>
                    <a:pt x="27358" y="20772"/>
                  </a:cubicBezTo>
                  <a:cubicBezTo>
                    <a:pt x="28746" y="20961"/>
                    <a:pt x="30143" y="21132"/>
                    <a:pt x="31531" y="21286"/>
                  </a:cubicBezTo>
                  <a:cubicBezTo>
                    <a:pt x="34326" y="21601"/>
                    <a:pt x="37120" y="21863"/>
                    <a:pt x="39905" y="22115"/>
                  </a:cubicBezTo>
                  <a:lnTo>
                    <a:pt x="40428" y="22160"/>
                  </a:lnTo>
                  <a:cubicBezTo>
                    <a:pt x="40608" y="22187"/>
                    <a:pt x="40789" y="22205"/>
                    <a:pt x="40969" y="22205"/>
                  </a:cubicBezTo>
                  <a:cubicBezTo>
                    <a:pt x="41339" y="22196"/>
                    <a:pt x="41735" y="22115"/>
                    <a:pt x="42051" y="21872"/>
                  </a:cubicBezTo>
                  <a:cubicBezTo>
                    <a:pt x="42204" y="21745"/>
                    <a:pt x="42330" y="21592"/>
                    <a:pt x="42429" y="21421"/>
                  </a:cubicBezTo>
                  <a:cubicBezTo>
                    <a:pt x="42474" y="21340"/>
                    <a:pt x="42510" y="21250"/>
                    <a:pt x="42546" y="21159"/>
                  </a:cubicBezTo>
                  <a:cubicBezTo>
                    <a:pt x="42583" y="21078"/>
                    <a:pt x="42610" y="20997"/>
                    <a:pt x="42637" y="20916"/>
                  </a:cubicBezTo>
                  <a:cubicBezTo>
                    <a:pt x="42754" y="20583"/>
                    <a:pt x="42871" y="20249"/>
                    <a:pt x="42988" y="19916"/>
                  </a:cubicBezTo>
                  <a:cubicBezTo>
                    <a:pt x="43214" y="19249"/>
                    <a:pt x="43421" y="18582"/>
                    <a:pt x="43601" y="17896"/>
                  </a:cubicBezTo>
                  <a:cubicBezTo>
                    <a:pt x="43772" y="17220"/>
                    <a:pt x="43944" y="16535"/>
                    <a:pt x="44106" y="15850"/>
                  </a:cubicBezTo>
                  <a:cubicBezTo>
                    <a:pt x="44232" y="15355"/>
                    <a:pt x="44340" y="14850"/>
                    <a:pt x="44457" y="14354"/>
                  </a:cubicBezTo>
                  <a:cubicBezTo>
                    <a:pt x="44575" y="13858"/>
                    <a:pt x="44683" y="13353"/>
                    <a:pt x="44773" y="12849"/>
                  </a:cubicBezTo>
                  <a:cubicBezTo>
                    <a:pt x="44872" y="12344"/>
                    <a:pt x="44944" y="11839"/>
                    <a:pt x="45016" y="11334"/>
                  </a:cubicBezTo>
                  <a:cubicBezTo>
                    <a:pt x="45088" y="10821"/>
                    <a:pt x="45152" y="10316"/>
                    <a:pt x="45206" y="9802"/>
                  </a:cubicBezTo>
                  <a:lnTo>
                    <a:pt x="45206" y="9802"/>
                  </a:lnTo>
                  <a:lnTo>
                    <a:pt x="45197" y="9829"/>
                  </a:lnTo>
                  <a:cubicBezTo>
                    <a:pt x="45242" y="9613"/>
                    <a:pt x="45260" y="9387"/>
                    <a:pt x="45206" y="9153"/>
                  </a:cubicBezTo>
                  <a:cubicBezTo>
                    <a:pt x="45161" y="8928"/>
                    <a:pt x="45034" y="8711"/>
                    <a:pt x="44881" y="8549"/>
                  </a:cubicBezTo>
                  <a:cubicBezTo>
                    <a:pt x="44719" y="8387"/>
                    <a:pt x="44530" y="8270"/>
                    <a:pt x="44331" y="8179"/>
                  </a:cubicBezTo>
                  <a:cubicBezTo>
                    <a:pt x="44142" y="8089"/>
                    <a:pt x="43944" y="8026"/>
                    <a:pt x="43745" y="7981"/>
                  </a:cubicBezTo>
                  <a:lnTo>
                    <a:pt x="43763" y="7981"/>
                  </a:lnTo>
                  <a:cubicBezTo>
                    <a:pt x="41726" y="7278"/>
                    <a:pt x="39689" y="6566"/>
                    <a:pt x="37679" y="5809"/>
                  </a:cubicBezTo>
                  <a:cubicBezTo>
                    <a:pt x="35660" y="5052"/>
                    <a:pt x="33605" y="4412"/>
                    <a:pt x="31550" y="3754"/>
                  </a:cubicBezTo>
                  <a:cubicBezTo>
                    <a:pt x="29494" y="3105"/>
                    <a:pt x="27439" y="2483"/>
                    <a:pt x="25366" y="1879"/>
                  </a:cubicBezTo>
                  <a:lnTo>
                    <a:pt x="22265" y="977"/>
                  </a:lnTo>
                  <a:lnTo>
                    <a:pt x="20715" y="527"/>
                  </a:lnTo>
                  <a:cubicBezTo>
                    <a:pt x="20201" y="382"/>
                    <a:pt x="19687" y="220"/>
                    <a:pt x="19182" y="13"/>
                  </a:cubicBezTo>
                  <a:cubicBezTo>
                    <a:pt x="19173" y="13"/>
                    <a:pt x="19164" y="13"/>
                    <a:pt x="19155" y="4"/>
                  </a:cubicBezTo>
                  <a:cubicBezTo>
                    <a:pt x="19143" y="2"/>
                    <a:pt x="19130" y="0"/>
                    <a:pt x="191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9" name="Google Shape;839;p30"/>
            <p:cNvSpPr/>
            <p:nvPr/>
          </p:nvSpPr>
          <p:spPr>
            <a:xfrm>
              <a:off x="5068825" y="3761150"/>
              <a:ext cx="57725" cy="214775"/>
            </a:xfrm>
            <a:custGeom>
              <a:avLst/>
              <a:gdLst/>
              <a:ahLst/>
              <a:cxnLst/>
              <a:rect l="l" t="t" r="r" b="b"/>
              <a:pathLst>
                <a:path w="2309" h="8591" extrusionOk="0">
                  <a:moveTo>
                    <a:pt x="2095" y="1"/>
                  </a:moveTo>
                  <a:cubicBezTo>
                    <a:pt x="2000" y="1"/>
                    <a:pt x="1919" y="69"/>
                    <a:pt x="1903" y="166"/>
                  </a:cubicBezTo>
                  <a:cubicBezTo>
                    <a:pt x="1795" y="860"/>
                    <a:pt x="1623" y="1536"/>
                    <a:pt x="1470" y="2221"/>
                  </a:cubicBezTo>
                  <a:lnTo>
                    <a:pt x="992" y="4267"/>
                  </a:lnTo>
                  <a:cubicBezTo>
                    <a:pt x="677" y="5628"/>
                    <a:pt x="352" y="6989"/>
                    <a:pt x="28" y="8350"/>
                  </a:cubicBezTo>
                  <a:cubicBezTo>
                    <a:pt x="28" y="8350"/>
                    <a:pt x="28" y="8359"/>
                    <a:pt x="28" y="8359"/>
                  </a:cubicBezTo>
                  <a:cubicBezTo>
                    <a:pt x="1" y="8458"/>
                    <a:pt x="73" y="8567"/>
                    <a:pt x="172" y="8585"/>
                  </a:cubicBezTo>
                  <a:cubicBezTo>
                    <a:pt x="189" y="8589"/>
                    <a:pt x="206" y="8591"/>
                    <a:pt x="222" y="8591"/>
                  </a:cubicBezTo>
                  <a:cubicBezTo>
                    <a:pt x="309" y="8591"/>
                    <a:pt x="384" y="8532"/>
                    <a:pt x="406" y="8440"/>
                  </a:cubicBezTo>
                  <a:cubicBezTo>
                    <a:pt x="704" y="7070"/>
                    <a:pt x="1010" y="5709"/>
                    <a:pt x="1317" y="4339"/>
                  </a:cubicBezTo>
                  <a:lnTo>
                    <a:pt x="1786" y="2293"/>
                  </a:lnTo>
                  <a:cubicBezTo>
                    <a:pt x="1939" y="1608"/>
                    <a:pt x="2083" y="923"/>
                    <a:pt x="2281" y="247"/>
                  </a:cubicBezTo>
                  <a:cubicBezTo>
                    <a:pt x="2290" y="247"/>
                    <a:pt x="2290" y="238"/>
                    <a:pt x="2290" y="229"/>
                  </a:cubicBezTo>
                  <a:cubicBezTo>
                    <a:pt x="2308" y="121"/>
                    <a:pt x="2236" y="21"/>
                    <a:pt x="2128" y="3"/>
                  </a:cubicBezTo>
                  <a:cubicBezTo>
                    <a:pt x="2117" y="2"/>
                    <a:pt x="2106" y="1"/>
                    <a:pt x="209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0" name="Google Shape;840;p30"/>
            <p:cNvSpPr/>
            <p:nvPr/>
          </p:nvSpPr>
          <p:spPr>
            <a:xfrm>
              <a:off x="4825225" y="3697850"/>
              <a:ext cx="21000" cy="56475"/>
            </a:xfrm>
            <a:custGeom>
              <a:avLst/>
              <a:gdLst/>
              <a:ahLst/>
              <a:cxnLst/>
              <a:rect l="l" t="t" r="r" b="b"/>
              <a:pathLst>
                <a:path w="840" h="2259" extrusionOk="0">
                  <a:moveTo>
                    <a:pt x="640" y="0"/>
                  </a:moveTo>
                  <a:cubicBezTo>
                    <a:pt x="562" y="0"/>
                    <a:pt x="487" y="50"/>
                    <a:pt x="451" y="129"/>
                  </a:cubicBezTo>
                  <a:cubicBezTo>
                    <a:pt x="334" y="435"/>
                    <a:pt x="262" y="751"/>
                    <a:pt x="190" y="1075"/>
                  </a:cubicBezTo>
                  <a:cubicBezTo>
                    <a:pt x="118" y="1391"/>
                    <a:pt x="55" y="1715"/>
                    <a:pt x="19" y="2040"/>
                  </a:cubicBezTo>
                  <a:cubicBezTo>
                    <a:pt x="1" y="2130"/>
                    <a:pt x="55" y="2220"/>
                    <a:pt x="145" y="2247"/>
                  </a:cubicBezTo>
                  <a:cubicBezTo>
                    <a:pt x="168" y="2254"/>
                    <a:pt x="190" y="2258"/>
                    <a:pt x="212" y="2258"/>
                  </a:cubicBezTo>
                  <a:cubicBezTo>
                    <a:pt x="295" y="2258"/>
                    <a:pt x="369" y="2206"/>
                    <a:pt x="397" y="2121"/>
                  </a:cubicBezTo>
                  <a:cubicBezTo>
                    <a:pt x="497" y="1814"/>
                    <a:pt x="587" y="1499"/>
                    <a:pt x="659" y="1183"/>
                  </a:cubicBezTo>
                  <a:cubicBezTo>
                    <a:pt x="740" y="859"/>
                    <a:pt x="803" y="543"/>
                    <a:pt x="830" y="210"/>
                  </a:cubicBezTo>
                  <a:cubicBezTo>
                    <a:pt x="839" y="129"/>
                    <a:pt x="794" y="48"/>
                    <a:pt x="704" y="12"/>
                  </a:cubicBezTo>
                  <a:cubicBezTo>
                    <a:pt x="683" y="4"/>
                    <a:pt x="662" y="0"/>
                    <a:pt x="64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1" name="Google Shape;841;p30"/>
            <p:cNvSpPr/>
            <p:nvPr/>
          </p:nvSpPr>
          <p:spPr>
            <a:xfrm>
              <a:off x="5115925" y="3539325"/>
              <a:ext cx="61550" cy="232125"/>
            </a:xfrm>
            <a:custGeom>
              <a:avLst/>
              <a:gdLst/>
              <a:ahLst/>
              <a:cxnLst/>
              <a:rect l="l" t="t" r="r" b="b"/>
              <a:pathLst>
                <a:path w="2462" h="9285" extrusionOk="0">
                  <a:moveTo>
                    <a:pt x="2244" y="0"/>
                  </a:moveTo>
                  <a:cubicBezTo>
                    <a:pt x="2159" y="0"/>
                    <a:pt x="2080" y="60"/>
                    <a:pt x="2065" y="151"/>
                  </a:cubicBezTo>
                  <a:lnTo>
                    <a:pt x="1046" y="4595"/>
                  </a:lnTo>
                  <a:lnTo>
                    <a:pt x="542" y="6821"/>
                  </a:lnTo>
                  <a:lnTo>
                    <a:pt x="289" y="7930"/>
                  </a:lnTo>
                  <a:cubicBezTo>
                    <a:pt x="199" y="8300"/>
                    <a:pt x="127" y="8669"/>
                    <a:pt x="19" y="9039"/>
                  </a:cubicBezTo>
                  <a:cubicBezTo>
                    <a:pt x="19" y="9048"/>
                    <a:pt x="19" y="9048"/>
                    <a:pt x="19" y="9057"/>
                  </a:cubicBezTo>
                  <a:cubicBezTo>
                    <a:pt x="1" y="9165"/>
                    <a:pt x="73" y="9264"/>
                    <a:pt x="172" y="9282"/>
                  </a:cubicBezTo>
                  <a:cubicBezTo>
                    <a:pt x="183" y="9284"/>
                    <a:pt x="194" y="9285"/>
                    <a:pt x="205" y="9285"/>
                  </a:cubicBezTo>
                  <a:cubicBezTo>
                    <a:pt x="300" y="9285"/>
                    <a:pt x="381" y="9217"/>
                    <a:pt x="397" y="9120"/>
                  </a:cubicBezTo>
                  <a:cubicBezTo>
                    <a:pt x="469" y="8750"/>
                    <a:pt x="560" y="8381"/>
                    <a:pt x="641" y="8011"/>
                  </a:cubicBezTo>
                  <a:lnTo>
                    <a:pt x="902" y="6902"/>
                  </a:lnTo>
                  <a:lnTo>
                    <a:pt x="1416" y="4676"/>
                  </a:lnTo>
                  <a:lnTo>
                    <a:pt x="2443" y="241"/>
                  </a:lnTo>
                  <a:lnTo>
                    <a:pt x="2443" y="232"/>
                  </a:lnTo>
                  <a:cubicBezTo>
                    <a:pt x="2461" y="133"/>
                    <a:pt x="2398" y="25"/>
                    <a:pt x="2290" y="7"/>
                  </a:cubicBezTo>
                  <a:cubicBezTo>
                    <a:pt x="2275" y="3"/>
                    <a:pt x="2259" y="0"/>
                    <a:pt x="224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2" name="Google Shape;842;p30"/>
            <p:cNvSpPr/>
            <p:nvPr/>
          </p:nvSpPr>
          <p:spPr>
            <a:xfrm>
              <a:off x="5039525" y="3548650"/>
              <a:ext cx="101450" cy="405350"/>
            </a:xfrm>
            <a:custGeom>
              <a:avLst/>
              <a:gdLst/>
              <a:ahLst/>
              <a:cxnLst/>
              <a:rect l="l" t="t" r="r" b="b"/>
              <a:pathLst>
                <a:path w="4058" h="16214" extrusionOk="0">
                  <a:moveTo>
                    <a:pt x="3853" y="1"/>
                  </a:moveTo>
                  <a:cubicBezTo>
                    <a:pt x="3758" y="1"/>
                    <a:pt x="3676" y="68"/>
                    <a:pt x="3652" y="157"/>
                  </a:cubicBezTo>
                  <a:cubicBezTo>
                    <a:pt x="3390" y="1482"/>
                    <a:pt x="3111" y="2807"/>
                    <a:pt x="2822" y="4132"/>
                  </a:cubicBezTo>
                  <a:cubicBezTo>
                    <a:pt x="2543" y="5448"/>
                    <a:pt x="2236" y="6764"/>
                    <a:pt x="1948" y="8089"/>
                  </a:cubicBezTo>
                  <a:cubicBezTo>
                    <a:pt x="1641" y="9405"/>
                    <a:pt x="1335" y="10721"/>
                    <a:pt x="1020" y="12037"/>
                  </a:cubicBezTo>
                  <a:lnTo>
                    <a:pt x="533" y="14002"/>
                  </a:lnTo>
                  <a:cubicBezTo>
                    <a:pt x="371" y="14660"/>
                    <a:pt x="199" y="15318"/>
                    <a:pt x="28" y="15967"/>
                  </a:cubicBezTo>
                  <a:cubicBezTo>
                    <a:pt x="28" y="15976"/>
                    <a:pt x="28" y="15976"/>
                    <a:pt x="28" y="15985"/>
                  </a:cubicBezTo>
                  <a:cubicBezTo>
                    <a:pt x="1" y="16084"/>
                    <a:pt x="73" y="16192"/>
                    <a:pt x="181" y="16210"/>
                  </a:cubicBezTo>
                  <a:cubicBezTo>
                    <a:pt x="192" y="16212"/>
                    <a:pt x="202" y="16213"/>
                    <a:pt x="212" y="16213"/>
                  </a:cubicBezTo>
                  <a:cubicBezTo>
                    <a:pt x="302" y="16213"/>
                    <a:pt x="390" y="16146"/>
                    <a:pt x="407" y="16057"/>
                  </a:cubicBezTo>
                  <a:cubicBezTo>
                    <a:pt x="533" y="15390"/>
                    <a:pt x="668" y="14732"/>
                    <a:pt x="803" y="14065"/>
                  </a:cubicBezTo>
                  <a:lnTo>
                    <a:pt x="1227" y="12082"/>
                  </a:lnTo>
                  <a:cubicBezTo>
                    <a:pt x="1524" y="10766"/>
                    <a:pt x="1813" y="9441"/>
                    <a:pt x="2119" y="8125"/>
                  </a:cubicBezTo>
                  <a:cubicBezTo>
                    <a:pt x="2426" y="6809"/>
                    <a:pt x="2723" y="5493"/>
                    <a:pt x="3048" y="4177"/>
                  </a:cubicBezTo>
                  <a:cubicBezTo>
                    <a:pt x="3372" y="2870"/>
                    <a:pt x="3688" y="1554"/>
                    <a:pt x="4030" y="247"/>
                  </a:cubicBezTo>
                  <a:cubicBezTo>
                    <a:pt x="4039" y="238"/>
                    <a:pt x="4039" y="238"/>
                    <a:pt x="4039" y="238"/>
                  </a:cubicBezTo>
                  <a:cubicBezTo>
                    <a:pt x="4057" y="129"/>
                    <a:pt x="3985" y="30"/>
                    <a:pt x="3886" y="3"/>
                  </a:cubicBezTo>
                  <a:cubicBezTo>
                    <a:pt x="3875" y="1"/>
                    <a:pt x="3864" y="1"/>
                    <a:pt x="385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3" name="Google Shape;843;p30"/>
            <p:cNvSpPr/>
            <p:nvPr/>
          </p:nvSpPr>
          <p:spPr>
            <a:xfrm>
              <a:off x="4836050" y="3636975"/>
              <a:ext cx="24350" cy="70875"/>
            </a:xfrm>
            <a:custGeom>
              <a:avLst/>
              <a:gdLst/>
              <a:ahLst/>
              <a:cxnLst/>
              <a:rect l="l" t="t" r="r" b="b"/>
              <a:pathLst>
                <a:path w="974" h="2835" extrusionOk="0">
                  <a:moveTo>
                    <a:pt x="763" y="1"/>
                  </a:moveTo>
                  <a:cubicBezTo>
                    <a:pt x="675" y="1"/>
                    <a:pt x="593" y="68"/>
                    <a:pt x="577" y="157"/>
                  </a:cubicBezTo>
                  <a:cubicBezTo>
                    <a:pt x="541" y="364"/>
                    <a:pt x="505" y="563"/>
                    <a:pt x="460" y="770"/>
                  </a:cubicBezTo>
                  <a:cubicBezTo>
                    <a:pt x="424" y="968"/>
                    <a:pt x="379" y="1167"/>
                    <a:pt x="334" y="1374"/>
                  </a:cubicBezTo>
                  <a:cubicBezTo>
                    <a:pt x="244" y="1770"/>
                    <a:pt x="181" y="2176"/>
                    <a:pt x="18" y="2564"/>
                  </a:cubicBezTo>
                  <a:cubicBezTo>
                    <a:pt x="9" y="2582"/>
                    <a:pt x="9" y="2600"/>
                    <a:pt x="9" y="2627"/>
                  </a:cubicBezTo>
                  <a:cubicBezTo>
                    <a:pt x="0" y="2735"/>
                    <a:pt x="82" y="2825"/>
                    <a:pt x="190" y="2834"/>
                  </a:cubicBezTo>
                  <a:cubicBezTo>
                    <a:pt x="195" y="2835"/>
                    <a:pt x="200" y="2835"/>
                    <a:pt x="205" y="2835"/>
                  </a:cubicBezTo>
                  <a:cubicBezTo>
                    <a:pt x="307" y="2835"/>
                    <a:pt x="397" y="2748"/>
                    <a:pt x="397" y="2645"/>
                  </a:cubicBezTo>
                  <a:cubicBezTo>
                    <a:pt x="424" y="2230"/>
                    <a:pt x="541" y="1843"/>
                    <a:pt x="631" y="1437"/>
                  </a:cubicBezTo>
                  <a:cubicBezTo>
                    <a:pt x="685" y="1239"/>
                    <a:pt x="740" y="1040"/>
                    <a:pt x="785" y="842"/>
                  </a:cubicBezTo>
                  <a:cubicBezTo>
                    <a:pt x="839" y="644"/>
                    <a:pt x="893" y="445"/>
                    <a:pt x="947" y="247"/>
                  </a:cubicBezTo>
                  <a:cubicBezTo>
                    <a:pt x="956" y="238"/>
                    <a:pt x="956" y="229"/>
                    <a:pt x="956" y="229"/>
                  </a:cubicBezTo>
                  <a:cubicBezTo>
                    <a:pt x="974" y="121"/>
                    <a:pt x="902" y="22"/>
                    <a:pt x="794" y="4"/>
                  </a:cubicBezTo>
                  <a:cubicBezTo>
                    <a:pt x="783" y="2"/>
                    <a:pt x="773" y="1"/>
                    <a:pt x="76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4" name="Google Shape;844;p30"/>
            <p:cNvSpPr/>
            <p:nvPr/>
          </p:nvSpPr>
          <p:spPr>
            <a:xfrm>
              <a:off x="4769575" y="3641500"/>
              <a:ext cx="28650" cy="88500"/>
            </a:xfrm>
            <a:custGeom>
              <a:avLst/>
              <a:gdLst/>
              <a:ahLst/>
              <a:cxnLst/>
              <a:rect l="l" t="t" r="r" b="b"/>
              <a:pathLst>
                <a:path w="1146" h="3540" extrusionOk="0">
                  <a:moveTo>
                    <a:pt x="932" y="0"/>
                  </a:moveTo>
                  <a:cubicBezTo>
                    <a:pt x="837" y="0"/>
                    <a:pt x="756" y="68"/>
                    <a:pt x="739" y="165"/>
                  </a:cubicBezTo>
                  <a:cubicBezTo>
                    <a:pt x="703" y="427"/>
                    <a:pt x="649" y="688"/>
                    <a:pt x="604" y="949"/>
                  </a:cubicBezTo>
                  <a:cubicBezTo>
                    <a:pt x="550" y="1211"/>
                    <a:pt x="487" y="1472"/>
                    <a:pt x="433" y="1734"/>
                  </a:cubicBezTo>
                  <a:cubicBezTo>
                    <a:pt x="370" y="1995"/>
                    <a:pt x="307" y="2256"/>
                    <a:pt x="244" y="2518"/>
                  </a:cubicBezTo>
                  <a:cubicBezTo>
                    <a:pt x="172" y="2770"/>
                    <a:pt x="108" y="3032"/>
                    <a:pt x="27" y="3284"/>
                  </a:cubicBezTo>
                  <a:cubicBezTo>
                    <a:pt x="18" y="3293"/>
                    <a:pt x="18" y="3302"/>
                    <a:pt x="18" y="3311"/>
                  </a:cubicBezTo>
                  <a:cubicBezTo>
                    <a:pt x="0" y="3419"/>
                    <a:pt x="72" y="3518"/>
                    <a:pt x="181" y="3536"/>
                  </a:cubicBezTo>
                  <a:cubicBezTo>
                    <a:pt x="192" y="3538"/>
                    <a:pt x="203" y="3539"/>
                    <a:pt x="214" y="3539"/>
                  </a:cubicBezTo>
                  <a:cubicBezTo>
                    <a:pt x="308" y="3539"/>
                    <a:pt x="390" y="3471"/>
                    <a:pt x="406" y="3374"/>
                  </a:cubicBezTo>
                  <a:cubicBezTo>
                    <a:pt x="442" y="3104"/>
                    <a:pt x="496" y="2842"/>
                    <a:pt x="541" y="2581"/>
                  </a:cubicBezTo>
                  <a:cubicBezTo>
                    <a:pt x="595" y="2320"/>
                    <a:pt x="658" y="2058"/>
                    <a:pt x="712" y="1797"/>
                  </a:cubicBezTo>
                  <a:cubicBezTo>
                    <a:pt x="775" y="1544"/>
                    <a:pt x="839" y="1283"/>
                    <a:pt x="902" y="1022"/>
                  </a:cubicBezTo>
                  <a:cubicBezTo>
                    <a:pt x="974" y="769"/>
                    <a:pt x="1037" y="508"/>
                    <a:pt x="1118" y="255"/>
                  </a:cubicBezTo>
                  <a:cubicBezTo>
                    <a:pt x="1118" y="246"/>
                    <a:pt x="1127" y="228"/>
                    <a:pt x="1127" y="219"/>
                  </a:cubicBezTo>
                  <a:cubicBezTo>
                    <a:pt x="1145" y="111"/>
                    <a:pt x="1073" y="12"/>
                    <a:pt x="965" y="3"/>
                  </a:cubicBezTo>
                  <a:cubicBezTo>
                    <a:pt x="954" y="1"/>
                    <a:pt x="943" y="0"/>
                    <a:pt x="93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theme/theme1.xml><?xml version="1.0" encoding="utf-8"?>
<a:theme xmlns:a="http://schemas.openxmlformats.org/drawingml/2006/main" name="Online Notebook by Slidesgo">
  <a:themeElements>
    <a:clrScheme name="Simple Light">
      <a:dk1>
        <a:srgbClr val="1C4587"/>
      </a:dk1>
      <a:lt1>
        <a:srgbClr val="FFFFFF"/>
      </a:lt1>
      <a:dk2>
        <a:srgbClr val="000000"/>
      </a:dk2>
      <a:lt2>
        <a:srgbClr val="EEEEEE"/>
      </a:lt2>
      <a:accent1>
        <a:srgbClr val="FFF8D3"/>
      </a:accent1>
      <a:accent2>
        <a:srgbClr val="CAFFCA"/>
      </a:accent2>
      <a:accent3>
        <a:srgbClr val="FFBBAA"/>
      </a:accent3>
      <a:accent4>
        <a:srgbClr val="B0D5F7"/>
      </a:accent4>
      <a:accent5>
        <a:srgbClr val="FFFFFF"/>
      </a:accent5>
      <a:accent6>
        <a:srgbClr val="FFE599"/>
      </a:accent6>
      <a:hlink>
        <a:srgbClr val="1C458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33E7CE0BB5D9A4F9D2D71A8C189AB01" ma:contentTypeVersion="17" ma:contentTypeDescription="Een nieuw document maken." ma:contentTypeScope="" ma:versionID="d82ffe706540315d4d1a3fe6ddf1c618">
  <xsd:schema xmlns:xsd="http://www.w3.org/2001/XMLSchema" xmlns:xs="http://www.w3.org/2001/XMLSchema" xmlns:p="http://schemas.microsoft.com/office/2006/metadata/properties" xmlns:ns2="5d9bd04e-b34a-48ce-ac01-47eda972f45e" xmlns:ns3="b89c4c39-af4d-490d-9b7c-525a4f9e7d94" targetNamespace="http://schemas.microsoft.com/office/2006/metadata/properties" ma:root="true" ma:fieldsID="f84e32ee681f27308b112628fa0da89e" ns2:_="" ns3:_="">
    <xsd:import namespace="5d9bd04e-b34a-48ce-ac01-47eda972f45e"/>
    <xsd:import namespace="b89c4c39-af4d-490d-9b7c-525a4f9e7d94"/>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d9bd04e-b34a-48ce-ac01-47eda972f45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Length (seconds)" ma:internalName="MediaLengthInSeconds" ma:readOnly="true">
      <xsd:simpleType>
        <xsd:restriction base="dms:Unknow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lcf76f155ced4ddcb4097134ff3c332f" ma:index="21" nillable="true" ma:taxonomy="true" ma:internalName="lcf76f155ced4ddcb4097134ff3c332f" ma:taxonomyFieldName="MediaServiceImageTags" ma:displayName="Afbeeldingtags" ma:readOnly="false" ma:fieldId="{5cf76f15-5ced-4ddc-b409-7134ff3c332f}" ma:taxonomyMulti="true" ma:sspId="326ff767-adaa-4201-a4eb-e1f8fdc4e2f7"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b89c4c39-af4d-490d-9b7c-525a4f9e7d94" elementFormDefault="qualified">
    <xsd:import namespace="http://schemas.microsoft.com/office/2006/documentManagement/types"/>
    <xsd:import namespace="http://schemas.microsoft.com/office/infopath/2007/PartnerControls"/>
    <xsd:element name="SharedWithUsers" ma:index="12"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Gedeeld met details" ma:internalName="SharedWithDetails" ma:readOnly="true">
      <xsd:simpleType>
        <xsd:restriction base="dms:Note">
          <xsd:maxLength value="255"/>
        </xsd:restriction>
      </xsd:simpleType>
    </xsd:element>
    <xsd:element name="TaxCatchAll" ma:index="22" nillable="true" ma:displayName="Taxonomy Catch All Column" ma:hidden="true" ma:list="{61cd2e52-c255-4373-94af-7820af7ec22a}" ma:internalName="TaxCatchAll" ma:showField="CatchAllData" ma:web="b89c4c39-af4d-490d-9b7c-525a4f9e7d9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5d9bd04e-b34a-48ce-ac01-47eda972f45e">
      <Terms xmlns="http://schemas.microsoft.com/office/infopath/2007/PartnerControls"/>
    </lcf76f155ced4ddcb4097134ff3c332f>
    <TaxCatchAll xmlns="b89c4c39-af4d-490d-9b7c-525a4f9e7d94" xsi:nil="true"/>
  </documentManagement>
</p:properties>
</file>

<file path=customXml/itemProps1.xml><?xml version="1.0" encoding="utf-8"?>
<ds:datastoreItem xmlns:ds="http://schemas.openxmlformats.org/officeDocument/2006/customXml" ds:itemID="{7466F732-C0C8-4676-9579-9E9C67B1A4B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d9bd04e-b34a-48ce-ac01-47eda972f45e"/>
    <ds:schemaRef ds:uri="b89c4c39-af4d-490d-9b7c-525a4f9e7d9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9707BB8-8AD2-4E8B-ACCC-388E79E1D82E}">
  <ds:schemaRefs>
    <ds:schemaRef ds:uri="http://schemas.microsoft.com/sharepoint/v3/contenttype/forms"/>
  </ds:schemaRefs>
</ds:datastoreItem>
</file>

<file path=customXml/itemProps3.xml><?xml version="1.0" encoding="utf-8"?>
<ds:datastoreItem xmlns:ds="http://schemas.openxmlformats.org/officeDocument/2006/customXml" ds:itemID="{0EA8724B-85C2-4618-BBE4-01C31A3C37F7}">
  <ds:schemaRefs>
    <ds:schemaRef ds:uri="http://purl.org/dc/elements/1.1/"/>
    <ds:schemaRef ds:uri="http://purl.org/dc/dcmitype/"/>
    <ds:schemaRef ds:uri="http://schemas.microsoft.com/office/2006/metadata/properties"/>
    <ds:schemaRef ds:uri="b89c4c39-af4d-490d-9b7c-525a4f9e7d94"/>
    <ds:schemaRef ds:uri="http://schemas.microsoft.com/office/2006/documentManagement/types"/>
    <ds:schemaRef ds:uri="http://purl.org/dc/terms/"/>
    <ds:schemaRef ds:uri="http://www.w3.org/XML/1998/namespace"/>
    <ds:schemaRef ds:uri="http://schemas.microsoft.com/office/infopath/2007/PartnerControls"/>
    <ds:schemaRef ds:uri="http://schemas.openxmlformats.org/package/2006/metadata/core-properties"/>
    <ds:schemaRef ds:uri="5d9bd04e-b34a-48ce-ac01-47eda972f45e"/>
  </ds:schemaRefs>
</ds:datastoreItem>
</file>

<file path=docProps/app.xml><?xml version="1.0" encoding="utf-8"?>
<Properties xmlns="http://schemas.openxmlformats.org/officeDocument/2006/extended-properties" xmlns:vt="http://schemas.openxmlformats.org/officeDocument/2006/docPropsVTypes">
  <TotalTime>237</TotalTime>
  <Words>1302</Words>
  <Application>Microsoft Office PowerPoint</Application>
  <PresentationFormat>Diavoorstelling (16:9)</PresentationFormat>
  <Paragraphs>157</Paragraphs>
  <Slides>25</Slides>
  <Notes>13</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25</vt:i4>
      </vt:variant>
    </vt:vector>
  </HeadingPairs>
  <TitlesOfParts>
    <vt:vector size="31" baseType="lpstr">
      <vt:lpstr>Roboto</vt:lpstr>
      <vt:lpstr>Wingdings</vt:lpstr>
      <vt:lpstr>Muli</vt:lpstr>
      <vt:lpstr>Itim</vt:lpstr>
      <vt:lpstr>Arial</vt:lpstr>
      <vt:lpstr>Online Notebook by Slidesgo</vt:lpstr>
      <vt:lpstr>Werkplaats en Q&amp;A</vt:lpstr>
      <vt:lpstr>Rekenen &amp; Didactiek</vt:lpstr>
      <vt:lpstr>PowerPoint-presentatie</vt:lpstr>
      <vt:lpstr>Hoe tel je hier dan??</vt:lpstr>
      <vt:lpstr>Probeer eens….</vt:lpstr>
      <vt:lpstr>Materiaal helpt om inzicht te krijgen</vt:lpstr>
      <vt:lpstr>En nog een stap verder…</vt:lpstr>
      <vt:lpstr>En nu rekenen</vt:lpstr>
      <vt:lpstr>Inhoud </vt:lpstr>
      <vt:lpstr>Leerdoelen rekenen</vt:lpstr>
      <vt:lpstr>Rekenen in het nieuws</vt:lpstr>
      <vt:lpstr>PowerPoint-presentatie</vt:lpstr>
      <vt:lpstr>PowerPoint-presentatie</vt:lpstr>
      <vt:lpstr>Rekenenproblemen</vt:lpstr>
      <vt:lpstr>PowerPoint-presentatie</vt:lpstr>
      <vt:lpstr>PowerPoint-presentatie</vt:lpstr>
      <vt:lpstr>Dyscalculie</vt:lpstr>
      <vt:lpstr>In de praktijk</vt:lpstr>
      <vt:lpstr>Werkplaats </vt:lpstr>
      <vt:lpstr>Opdracht 1 Leerling begeleiden</vt:lpstr>
      <vt:lpstr>Opdracht 1 Leerling begeleiden</vt:lpstr>
      <vt:lpstr>Opdracht 1 Leerling begeleiden</vt:lpstr>
      <vt:lpstr>Opdracht 2 – uitvoeren van lesactiviteiten </vt:lpstr>
      <vt:lpstr>Verwijzen volgens APA</vt:lpstr>
      <vt:lpstr>Lokaal verdeling (vanaf 14.00 uur)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Rekenen &amp; Didactiek</dc:title>
  <dc:creator>Terry Dieperink</dc:creator>
  <cp:lastModifiedBy>Sander Zwetsloot</cp:lastModifiedBy>
  <cp:revision>6</cp:revision>
  <dcterms:modified xsi:type="dcterms:W3CDTF">2024-05-22T10:58:42Z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0x010100433E7CE0BB5D9A4F9D2D71A8C189AB01</vt:lpwstr>
  </property>
  <property fmtid="{D5CDD505-2E9C-101B-9397-08002B2CF9AE}" pid="3" name="MediaServiceImageTags">
    <vt:lpwstr/>
  </property>
</Properties>
</file>