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4"/>
  </p:sldMasterIdLst>
  <p:notesMasterIdLst>
    <p:notesMasterId r:id="rId30"/>
  </p:notesMasterIdLst>
  <p:sldIdLst>
    <p:sldId id="316" r:id="rId5"/>
    <p:sldId id="256" r:id="rId6"/>
    <p:sldId id="310" r:id="rId7"/>
    <p:sldId id="311" r:id="rId8"/>
    <p:sldId id="312" r:id="rId9"/>
    <p:sldId id="313" r:id="rId10"/>
    <p:sldId id="314" r:id="rId11"/>
    <p:sldId id="315" r:id="rId12"/>
    <p:sldId id="257" r:id="rId13"/>
    <p:sldId id="305" r:id="rId14"/>
    <p:sldId id="259" r:id="rId15"/>
    <p:sldId id="309" r:id="rId16"/>
    <p:sldId id="261" r:id="rId17"/>
    <p:sldId id="307" r:id="rId18"/>
    <p:sldId id="260" r:id="rId19"/>
    <p:sldId id="258" r:id="rId20"/>
    <p:sldId id="262" r:id="rId21"/>
    <p:sldId id="306" r:id="rId22"/>
    <p:sldId id="318" r:id="rId23"/>
    <p:sldId id="319" r:id="rId24"/>
    <p:sldId id="320" r:id="rId25"/>
    <p:sldId id="321" r:id="rId26"/>
    <p:sldId id="322" r:id="rId27"/>
    <p:sldId id="323" r:id="rId28"/>
    <p:sldId id="324" r:id="rId29"/>
  </p:sldIdLst>
  <p:sldSz cx="9144000" cy="5143500" type="screen16x9"/>
  <p:notesSz cx="6858000" cy="9144000"/>
  <p:embeddedFontLst>
    <p:embeddedFont>
      <p:font typeface="Itim" panose="020B0604020202020204" charset="-34"/>
      <p:regular r:id="rId31"/>
    </p:embeddedFont>
    <p:embeddedFont>
      <p:font typeface="Roboto" panose="02000000000000000000" pitchFamily="2"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F81B002-5CFD-4108-AB5B-0D555E909E09}">
  <a:tblStyle styleId="{7F81B002-5CFD-4108-AB5B-0D555E909E0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3.fntdata"/><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2.fntdata"/><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font" Target="fonts/font5.fntdata"/><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8b238304a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8b238304a6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8b93f3d687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0" name="Google Shape;1050;g8b93f3d687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0"/>
        <p:cNvGrpSpPr/>
        <p:nvPr/>
      </p:nvGrpSpPr>
      <p:grpSpPr>
        <a:xfrm>
          <a:off x="0" y="0"/>
          <a:ext cx="0" cy="0"/>
          <a:chOff x="0" y="0"/>
          <a:chExt cx="0" cy="0"/>
        </a:xfrm>
      </p:grpSpPr>
      <p:sp>
        <p:nvSpPr>
          <p:cNvPr id="1241" name="Google Shape;1241;g8bca512db4_0_18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2" name="Google Shape;1242;g8bca512db4_0_18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551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nl-NL"/>
          </a:p>
        </p:txBody>
      </p:sp>
    </p:spTree>
    <p:extLst>
      <p:ext uri="{BB962C8B-B14F-4D97-AF65-F5344CB8AC3E}">
        <p14:creationId xmlns:p14="http://schemas.microsoft.com/office/powerpoint/2010/main" val="466870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a:t>Okt zeven     en okt</a:t>
            </a:r>
          </a:p>
        </p:txBody>
      </p:sp>
    </p:spTree>
    <p:extLst>
      <p:ext uri="{BB962C8B-B14F-4D97-AF65-F5344CB8AC3E}">
        <p14:creationId xmlns:p14="http://schemas.microsoft.com/office/powerpoint/2010/main" val="425298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NL"/>
              <a:t>3 tokt 5</a:t>
            </a:r>
          </a:p>
        </p:txBody>
      </p:sp>
    </p:spTree>
    <p:extLst>
      <p:ext uri="{BB962C8B-B14F-4D97-AF65-F5344CB8AC3E}">
        <p14:creationId xmlns:p14="http://schemas.microsoft.com/office/powerpoint/2010/main" val="2910812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Google Shape;817;g8bca512db4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8" name="Google Shape;818;g8bca512db4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Google Shape;817;g8bca512db4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8" name="Google Shape;818;g8bca512db4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Benoem per kopje een voorbeeld uit jouw stagegroep. </a:t>
            </a:r>
            <a:endParaRPr/>
          </a:p>
        </p:txBody>
      </p:sp>
    </p:spTree>
    <p:extLst>
      <p:ext uri="{BB962C8B-B14F-4D97-AF65-F5344CB8AC3E}">
        <p14:creationId xmlns:p14="http://schemas.microsoft.com/office/powerpoint/2010/main" val="2802755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3"/>
        <p:cNvGrpSpPr/>
        <p:nvPr/>
      </p:nvGrpSpPr>
      <p:grpSpPr>
        <a:xfrm>
          <a:off x="0" y="0"/>
          <a:ext cx="0" cy="0"/>
          <a:chOff x="0" y="0"/>
          <a:chExt cx="0" cy="0"/>
        </a:xfrm>
      </p:grpSpPr>
      <p:sp>
        <p:nvSpPr>
          <p:cNvPr id="894" name="Google Shape;894;g8b8338ba29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5" name="Google Shape;895;g8b8338ba29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We verdelen de groep in twee groepen. De helft leest het eerste artikel, de andere helft het tweede. Maak aantekeningen d.m.v. een </a:t>
            </a:r>
            <a:r>
              <a:rPr lang="nl-NL" err="1"/>
              <a:t>mindmap</a:t>
            </a:r>
            <a:r>
              <a:rPr lang="nl-NL"/>
              <a:t>. Het is de bedoeling dat je straks aan de andere helft van de groep kunt vertellen wat de essentie is van het artikel.</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5"/>
        <p:cNvGrpSpPr/>
        <p:nvPr/>
      </p:nvGrpSpPr>
      <p:grpSpPr>
        <a:xfrm>
          <a:off x="0" y="0"/>
          <a:ext cx="0" cy="0"/>
          <a:chOff x="0" y="0"/>
          <a:chExt cx="0" cy="0"/>
        </a:xfrm>
      </p:grpSpPr>
      <p:sp>
        <p:nvSpPr>
          <p:cNvPr id="986" name="Google Shape;986;g8b951196ad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7" name="Google Shape;987;g8b951196ad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8939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g8b8338ba29_0_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8b8338ba29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CFE2F3"/>
        </a:solidFill>
        <a:effectLst/>
      </p:bgPr>
    </p:bg>
    <p:spTree>
      <p:nvGrpSpPr>
        <p:cNvPr id="1" name="Shape 8"/>
        <p:cNvGrpSpPr/>
        <p:nvPr/>
      </p:nvGrpSpPr>
      <p:grpSpPr>
        <a:xfrm>
          <a:off x="0" y="0"/>
          <a:ext cx="0" cy="0"/>
          <a:chOff x="0" y="0"/>
          <a:chExt cx="0" cy="0"/>
        </a:xfrm>
      </p:grpSpPr>
      <p:sp>
        <p:nvSpPr>
          <p:cNvPr id="9" name="Google Shape;9;p2"/>
          <p:cNvSpPr/>
          <p:nvPr/>
        </p:nvSpPr>
        <p:spPr>
          <a:xfrm>
            <a:off x="716575" y="0"/>
            <a:ext cx="8579795" cy="5143484"/>
          </a:xfrm>
          <a:custGeom>
            <a:avLst/>
            <a:gdLst/>
            <a:ahLst/>
            <a:cxnLst/>
            <a:rect l="l" t="t" r="r" b="b"/>
            <a:pathLst>
              <a:path w="128517" h="78770" extrusionOk="0">
                <a:moveTo>
                  <a:pt x="35" y="1"/>
                </a:moveTo>
                <a:lnTo>
                  <a:pt x="0" y="78769"/>
                </a:lnTo>
                <a:lnTo>
                  <a:pt x="128517" y="78769"/>
                </a:lnTo>
                <a:cubicBezTo>
                  <a:pt x="61260" y="76442"/>
                  <a:pt x="7739" y="332"/>
                  <a:pt x="7739" y="332"/>
                </a:cubicBezTo>
                <a:lnTo>
                  <a:pt x="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754550" y="1135650"/>
            <a:ext cx="5634900" cy="2872200"/>
          </a:xfrm>
          <a:prstGeom prst="plaque">
            <a:avLst>
              <a:gd name="adj" fmla="val 11691"/>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2572800" y="3116850"/>
            <a:ext cx="3998400" cy="0"/>
          </a:xfrm>
          <a:prstGeom prst="straightConnector1">
            <a:avLst/>
          </a:prstGeom>
          <a:noFill/>
          <a:ln w="19050" cap="flat" cmpd="sng">
            <a:solidFill>
              <a:schemeClr val="dk2"/>
            </a:solidFill>
            <a:prstDash val="solid"/>
            <a:round/>
            <a:headEnd type="none" w="med" len="med"/>
            <a:tailEnd type="none" w="med" len="med"/>
          </a:ln>
        </p:spPr>
      </p:cxnSp>
      <p:cxnSp>
        <p:nvCxnSpPr>
          <p:cNvPr id="12" name="Google Shape;12;p2"/>
          <p:cNvCxnSpPr/>
          <p:nvPr/>
        </p:nvCxnSpPr>
        <p:spPr>
          <a:xfrm>
            <a:off x="2572800" y="2222750"/>
            <a:ext cx="3998400" cy="0"/>
          </a:xfrm>
          <a:prstGeom prst="straightConnector1">
            <a:avLst/>
          </a:prstGeom>
          <a:noFill/>
          <a:ln w="19050" cap="flat" cmpd="sng">
            <a:solidFill>
              <a:schemeClr val="dk2"/>
            </a:solidFill>
            <a:prstDash val="solid"/>
            <a:round/>
            <a:headEnd type="none" w="med" len="med"/>
            <a:tailEnd type="none" w="med" len="med"/>
          </a:ln>
        </p:spPr>
      </p:cxnSp>
      <p:grpSp>
        <p:nvGrpSpPr>
          <p:cNvPr id="13" name="Google Shape;13;p2"/>
          <p:cNvGrpSpPr/>
          <p:nvPr/>
        </p:nvGrpSpPr>
        <p:grpSpPr>
          <a:xfrm rot="697126">
            <a:off x="8280187" y="-46678"/>
            <a:ext cx="1305393" cy="1346461"/>
            <a:chOff x="1492000" y="427450"/>
            <a:chExt cx="1188000" cy="1225375"/>
          </a:xfrm>
        </p:grpSpPr>
        <p:sp>
          <p:nvSpPr>
            <p:cNvPr id="14" name="Google Shape;14;p2"/>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txBox="1">
            <a:spLocks noGrp="1"/>
          </p:cNvSpPr>
          <p:nvPr>
            <p:ph type="ctrTitle"/>
          </p:nvPr>
        </p:nvSpPr>
        <p:spPr>
          <a:xfrm>
            <a:off x="2351850" y="1498850"/>
            <a:ext cx="4440300" cy="1447800"/>
          </a:xfrm>
          <a:prstGeom prst="rect">
            <a:avLst/>
          </a:prstGeom>
        </p:spPr>
        <p:txBody>
          <a:bodyPr spcFirstLastPara="1" wrap="square" lIns="0" tIns="0" rIns="0" bIns="0" anchor="ctr" anchorCtr="0">
            <a:noAutofit/>
          </a:bodyPr>
          <a:lstStyle>
            <a:lvl1pPr lvl="0" algn="ctr" rtl="0">
              <a:spcBef>
                <a:spcPts val="0"/>
              </a:spcBef>
              <a:spcAft>
                <a:spcPts val="0"/>
              </a:spcAft>
              <a:buSzPts val="5200"/>
              <a:buFont typeface="Itim"/>
              <a:buNone/>
              <a:defRPr sz="6000" b="1">
                <a:latin typeface="Itim"/>
                <a:ea typeface="Itim"/>
                <a:cs typeface="Itim"/>
                <a:sym typeface="Itim"/>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6" name="Google Shape;26;p2"/>
          <p:cNvSpPr txBox="1">
            <a:spLocks noGrp="1"/>
          </p:cNvSpPr>
          <p:nvPr>
            <p:ph type="subTitle" idx="1"/>
          </p:nvPr>
        </p:nvSpPr>
        <p:spPr>
          <a:xfrm>
            <a:off x="2351850" y="3287050"/>
            <a:ext cx="4440300" cy="35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7" name="Google Shape;27;p2"/>
          <p:cNvSpPr/>
          <p:nvPr/>
        </p:nvSpPr>
        <p:spPr>
          <a:xfrm>
            <a:off x="-50900" y="-21500"/>
            <a:ext cx="771000" cy="51651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2"/>
          <p:cNvGrpSpPr/>
          <p:nvPr/>
        </p:nvGrpSpPr>
        <p:grpSpPr>
          <a:xfrm rot="-1976796" flipH="1">
            <a:off x="5917481" y="3990133"/>
            <a:ext cx="3474354" cy="888893"/>
            <a:chOff x="3809875" y="1963175"/>
            <a:chExt cx="1923600" cy="492150"/>
          </a:xfrm>
        </p:grpSpPr>
        <p:sp>
          <p:nvSpPr>
            <p:cNvPr id="29" name="Google Shape;29;p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2"/>
          <p:cNvGrpSpPr/>
          <p:nvPr/>
        </p:nvGrpSpPr>
        <p:grpSpPr>
          <a:xfrm rot="-375097">
            <a:off x="1228557" y="-253382"/>
            <a:ext cx="711742" cy="793298"/>
            <a:chOff x="6554696" y="509501"/>
            <a:chExt cx="711709" cy="793261"/>
          </a:xfrm>
        </p:grpSpPr>
        <p:sp>
          <p:nvSpPr>
            <p:cNvPr id="41" name="Google Shape;41;p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2"/>
          <p:cNvGrpSpPr/>
          <p:nvPr/>
        </p:nvGrpSpPr>
        <p:grpSpPr>
          <a:xfrm rot="807122">
            <a:off x="809300" y="4708652"/>
            <a:ext cx="2497551" cy="2401906"/>
            <a:chOff x="1857000" y="3245400"/>
            <a:chExt cx="1233825" cy="1186575"/>
          </a:xfrm>
        </p:grpSpPr>
        <p:sp>
          <p:nvSpPr>
            <p:cNvPr id="44" name="Google Shape;44;p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rot="-381518">
            <a:off x="1317430" y="-146232"/>
            <a:ext cx="102933" cy="551241"/>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4"/>
          <p:cNvSpPr/>
          <p:nvPr/>
        </p:nvSpPr>
        <p:spPr>
          <a:xfrm>
            <a:off x="8740343" y="1780347"/>
            <a:ext cx="20479" cy="58449"/>
          </a:xfrm>
          <a:custGeom>
            <a:avLst/>
            <a:gdLst/>
            <a:ahLst/>
            <a:cxnLst/>
            <a:rect l="l" t="t" r="r" b="b"/>
            <a:pathLst>
              <a:path w="488" h="1403" extrusionOk="0">
                <a:moveTo>
                  <a:pt x="249" y="0"/>
                </a:moveTo>
                <a:cubicBezTo>
                  <a:pt x="193" y="0"/>
                  <a:pt x="139" y="35"/>
                  <a:pt x="118" y="90"/>
                </a:cubicBezTo>
                <a:cubicBezTo>
                  <a:pt x="73" y="190"/>
                  <a:pt x="46" y="289"/>
                  <a:pt x="28" y="397"/>
                </a:cubicBezTo>
                <a:cubicBezTo>
                  <a:pt x="19" y="442"/>
                  <a:pt x="1" y="496"/>
                  <a:pt x="19" y="541"/>
                </a:cubicBezTo>
                <a:cubicBezTo>
                  <a:pt x="19" y="559"/>
                  <a:pt x="28" y="568"/>
                  <a:pt x="37" y="586"/>
                </a:cubicBezTo>
                <a:cubicBezTo>
                  <a:pt x="64" y="595"/>
                  <a:pt x="145" y="613"/>
                  <a:pt x="145" y="622"/>
                </a:cubicBezTo>
                <a:cubicBezTo>
                  <a:pt x="145" y="631"/>
                  <a:pt x="100" y="649"/>
                  <a:pt x="73" y="658"/>
                </a:cubicBezTo>
                <a:cubicBezTo>
                  <a:pt x="37" y="667"/>
                  <a:pt x="46" y="685"/>
                  <a:pt x="46" y="694"/>
                </a:cubicBezTo>
                <a:cubicBezTo>
                  <a:pt x="37" y="902"/>
                  <a:pt x="46" y="1100"/>
                  <a:pt x="109" y="1307"/>
                </a:cubicBezTo>
                <a:cubicBezTo>
                  <a:pt x="118" y="1343"/>
                  <a:pt x="154" y="1379"/>
                  <a:pt x="190" y="1397"/>
                </a:cubicBezTo>
                <a:cubicBezTo>
                  <a:pt x="203" y="1401"/>
                  <a:pt x="215" y="1402"/>
                  <a:pt x="228" y="1402"/>
                </a:cubicBezTo>
                <a:cubicBezTo>
                  <a:pt x="289" y="1402"/>
                  <a:pt x="348" y="1367"/>
                  <a:pt x="371" y="1307"/>
                </a:cubicBezTo>
                <a:cubicBezTo>
                  <a:pt x="434" y="1109"/>
                  <a:pt x="443" y="902"/>
                  <a:pt x="443" y="703"/>
                </a:cubicBezTo>
                <a:cubicBezTo>
                  <a:pt x="443" y="685"/>
                  <a:pt x="452" y="676"/>
                  <a:pt x="416" y="658"/>
                </a:cubicBezTo>
                <a:cubicBezTo>
                  <a:pt x="389" y="649"/>
                  <a:pt x="344" y="640"/>
                  <a:pt x="344" y="622"/>
                </a:cubicBezTo>
                <a:cubicBezTo>
                  <a:pt x="344" y="613"/>
                  <a:pt x="425" y="595"/>
                  <a:pt x="443" y="586"/>
                </a:cubicBezTo>
                <a:cubicBezTo>
                  <a:pt x="461" y="577"/>
                  <a:pt x="470" y="559"/>
                  <a:pt x="470" y="550"/>
                </a:cubicBezTo>
                <a:cubicBezTo>
                  <a:pt x="488" y="496"/>
                  <a:pt x="470" y="451"/>
                  <a:pt x="461" y="397"/>
                </a:cubicBezTo>
                <a:cubicBezTo>
                  <a:pt x="443" y="298"/>
                  <a:pt x="416" y="190"/>
                  <a:pt x="380" y="90"/>
                </a:cubicBezTo>
                <a:cubicBezTo>
                  <a:pt x="362" y="54"/>
                  <a:pt x="335" y="27"/>
                  <a:pt x="298" y="9"/>
                </a:cubicBezTo>
                <a:cubicBezTo>
                  <a:pt x="282" y="3"/>
                  <a:pt x="266" y="0"/>
                  <a:pt x="2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4"/>
          <p:cNvGrpSpPr/>
          <p:nvPr/>
        </p:nvGrpSpPr>
        <p:grpSpPr>
          <a:xfrm>
            <a:off x="-1700" y="329"/>
            <a:ext cx="9147400" cy="5142843"/>
            <a:chOff x="238125" y="854700"/>
            <a:chExt cx="7142500" cy="4015650"/>
          </a:xfrm>
        </p:grpSpPr>
        <p:sp>
          <p:nvSpPr>
            <p:cNvPr id="56" name="Google Shape;56;p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4"/>
          <p:cNvSpPr txBox="1">
            <a:spLocks noGrp="1"/>
          </p:cNvSpPr>
          <p:nvPr>
            <p:ph type="title"/>
          </p:nvPr>
        </p:nvSpPr>
        <p:spPr>
          <a:xfrm>
            <a:off x="720000" y="540000"/>
            <a:ext cx="7704000" cy="3600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79" name="Google Shape;79;p4"/>
          <p:cNvSpPr txBox="1">
            <a:spLocks noGrp="1"/>
          </p:cNvSpPr>
          <p:nvPr>
            <p:ph type="body" idx="1"/>
          </p:nvPr>
        </p:nvSpPr>
        <p:spPr>
          <a:xfrm>
            <a:off x="720000" y="1246924"/>
            <a:ext cx="7704000" cy="3440100"/>
          </a:xfrm>
          <a:prstGeom prst="rect">
            <a:avLst/>
          </a:prstGeom>
        </p:spPr>
        <p:txBody>
          <a:bodyPr spcFirstLastPara="1" wrap="square" lIns="91425" tIns="91425" rIns="91425" bIns="91425" anchor="t" anchorCtr="0">
            <a:noAutofit/>
          </a:bodyPr>
          <a:lstStyle>
            <a:lvl1pPr marL="457200" lvl="0" indent="-304800" rtl="0">
              <a:lnSpc>
                <a:spcPct val="85000"/>
              </a:lnSpc>
              <a:spcBef>
                <a:spcPts val="0"/>
              </a:spcBef>
              <a:spcAft>
                <a:spcPts val="0"/>
              </a:spcAft>
              <a:buClr>
                <a:schemeClr val="dk1"/>
              </a:buClr>
              <a:buSzPts val="1200"/>
              <a:buChar char="●"/>
              <a:defRPr sz="1200"/>
            </a:lvl1pPr>
            <a:lvl2pPr marL="914400" lvl="1" indent="-304800" rtl="0">
              <a:spcBef>
                <a:spcPts val="5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80"/>
        <p:cNvGrpSpPr/>
        <p:nvPr/>
      </p:nvGrpSpPr>
      <p:grpSpPr>
        <a:xfrm>
          <a:off x="0" y="0"/>
          <a:ext cx="0" cy="0"/>
          <a:chOff x="0" y="0"/>
          <a:chExt cx="0" cy="0"/>
        </a:xfrm>
      </p:grpSpPr>
      <p:grpSp>
        <p:nvGrpSpPr>
          <p:cNvPr id="81" name="Google Shape;81;p5"/>
          <p:cNvGrpSpPr/>
          <p:nvPr/>
        </p:nvGrpSpPr>
        <p:grpSpPr>
          <a:xfrm>
            <a:off x="-174525" y="-22399"/>
            <a:ext cx="9487164" cy="5193049"/>
            <a:chOff x="-174525" y="-22399"/>
            <a:chExt cx="9487164" cy="5193049"/>
          </a:xfrm>
        </p:grpSpPr>
        <p:sp>
          <p:nvSpPr>
            <p:cNvPr id="82" name="Google Shape;82;p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84" name="Google Shape;84;p5"/>
            <p:cNvGrpSpPr/>
            <p:nvPr/>
          </p:nvGrpSpPr>
          <p:grpSpPr>
            <a:xfrm>
              <a:off x="263005" y="845117"/>
              <a:ext cx="3790149" cy="3960313"/>
              <a:chOff x="263005" y="845117"/>
              <a:chExt cx="3790149" cy="3960313"/>
            </a:xfrm>
          </p:grpSpPr>
          <p:sp>
            <p:nvSpPr>
              <p:cNvPr id="85" name="Google Shape;85;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5"/>
            <p:cNvGrpSpPr/>
            <p:nvPr/>
          </p:nvGrpSpPr>
          <p:grpSpPr>
            <a:xfrm>
              <a:off x="5055305" y="845117"/>
              <a:ext cx="3790149" cy="3960313"/>
              <a:chOff x="263005" y="845117"/>
              <a:chExt cx="3790149" cy="3960313"/>
            </a:xfrm>
          </p:grpSpPr>
          <p:sp>
            <p:nvSpPr>
              <p:cNvPr id="101" name="Google Shape;101;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16" name="Google Shape;116;p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17" name="Google Shape;117;p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8" name="Google Shape;118;p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9" name="Google Shape;119;p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0" name="Google Shape;120;p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1" name="Google Shape;121;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22" name="Google Shape;122;p5"/>
          <p:cNvSpPr txBox="1">
            <a:spLocks noGrp="1"/>
          </p:cNvSpPr>
          <p:nvPr>
            <p:ph type="title"/>
          </p:nvPr>
        </p:nvSpPr>
        <p:spPr>
          <a:xfrm>
            <a:off x="720000" y="540000"/>
            <a:ext cx="3368700" cy="5727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23" name="Google Shape;123;p5"/>
          <p:cNvSpPr txBox="1">
            <a:spLocks noGrp="1"/>
          </p:cNvSpPr>
          <p:nvPr>
            <p:ph type="subTitle" idx="1"/>
          </p:nvPr>
        </p:nvSpPr>
        <p:spPr>
          <a:xfrm>
            <a:off x="90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4" name="Google Shape;124;p5"/>
          <p:cNvSpPr txBox="1">
            <a:spLocks noGrp="1"/>
          </p:cNvSpPr>
          <p:nvPr>
            <p:ph type="subTitle" idx="2"/>
          </p:nvPr>
        </p:nvSpPr>
        <p:spPr>
          <a:xfrm>
            <a:off x="567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5" name="Google Shape;125;p5"/>
          <p:cNvSpPr txBox="1">
            <a:spLocks noGrp="1"/>
          </p:cNvSpPr>
          <p:nvPr>
            <p:ph type="subTitle" idx="3"/>
          </p:nvPr>
        </p:nvSpPr>
        <p:spPr>
          <a:xfrm>
            <a:off x="90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6" name="Google Shape;126;p5"/>
          <p:cNvSpPr txBox="1">
            <a:spLocks noGrp="1"/>
          </p:cNvSpPr>
          <p:nvPr>
            <p:ph type="subTitle" idx="4"/>
          </p:nvPr>
        </p:nvSpPr>
        <p:spPr>
          <a:xfrm>
            <a:off x="567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7" name="Google Shape;127;p5"/>
          <p:cNvSpPr txBox="1">
            <a:spLocks noGrp="1"/>
          </p:cNvSpPr>
          <p:nvPr>
            <p:ph type="subTitle" idx="5"/>
          </p:nvPr>
        </p:nvSpPr>
        <p:spPr>
          <a:xfrm>
            <a:off x="90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8" name="Google Shape;128;p5"/>
          <p:cNvSpPr txBox="1">
            <a:spLocks noGrp="1"/>
          </p:cNvSpPr>
          <p:nvPr>
            <p:ph type="subTitle" idx="6"/>
          </p:nvPr>
        </p:nvSpPr>
        <p:spPr>
          <a:xfrm>
            <a:off x="567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9" name="Google Shape;129;p5"/>
          <p:cNvSpPr txBox="1">
            <a:spLocks noGrp="1"/>
          </p:cNvSpPr>
          <p:nvPr>
            <p:ph type="subTitle" idx="7"/>
          </p:nvPr>
        </p:nvSpPr>
        <p:spPr>
          <a:xfrm>
            <a:off x="90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30" name="Google Shape;130;p5"/>
          <p:cNvSpPr txBox="1">
            <a:spLocks noGrp="1"/>
          </p:cNvSpPr>
          <p:nvPr>
            <p:ph type="subTitle" idx="8"/>
          </p:nvPr>
        </p:nvSpPr>
        <p:spPr>
          <a:xfrm>
            <a:off x="567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9"/>
        <p:cNvGrpSpPr/>
        <p:nvPr/>
      </p:nvGrpSpPr>
      <p:grpSpPr>
        <a:xfrm>
          <a:off x="0" y="0"/>
          <a:ext cx="0" cy="0"/>
          <a:chOff x="0" y="0"/>
          <a:chExt cx="0" cy="0"/>
        </a:xfrm>
      </p:grpSpPr>
      <p:grpSp>
        <p:nvGrpSpPr>
          <p:cNvPr id="340" name="Google Shape;340;p13"/>
          <p:cNvGrpSpPr/>
          <p:nvPr/>
        </p:nvGrpSpPr>
        <p:grpSpPr>
          <a:xfrm>
            <a:off x="-1700" y="329"/>
            <a:ext cx="9147400" cy="5142843"/>
            <a:chOff x="238125" y="854700"/>
            <a:chExt cx="7142500" cy="4015650"/>
          </a:xfrm>
        </p:grpSpPr>
        <p:sp>
          <p:nvSpPr>
            <p:cNvPr id="341" name="Google Shape;341;p13"/>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3"/>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3"/>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3"/>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3"/>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3"/>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3"/>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3"/>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3"/>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3"/>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3"/>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3"/>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3"/>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0" name="Google Shape;360;p13"/>
          <p:cNvSpPr txBox="1">
            <a:spLocks noGrp="1"/>
          </p:cNvSpPr>
          <p:nvPr>
            <p:ph type="title"/>
          </p:nvPr>
        </p:nvSpPr>
        <p:spPr>
          <a:xfrm>
            <a:off x="1061575" y="1371025"/>
            <a:ext cx="2808000" cy="755700"/>
          </a:xfrm>
          <a:prstGeom prst="rect">
            <a:avLst/>
          </a:prstGeom>
        </p:spPr>
        <p:txBody>
          <a:bodyPr spcFirstLastPara="1" wrap="square" lIns="0" tIns="0" rIns="0" bIns="0" anchor="ctr" anchorCtr="0">
            <a:noAutofit/>
          </a:bodyPr>
          <a:lstStyle>
            <a:lvl1pPr lvl="0" algn="ctr"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61" name="Google Shape;361;p13"/>
          <p:cNvSpPr txBox="1">
            <a:spLocks noGrp="1"/>
          </p:cNvSpPr>
          <p:nvPr>
            <p:ph type="body" idx="1"/>
          </p:nvPr>
        </p:nvSpPr>
        <p:spPr>
          <a:xfrm>
            <a:off x="1061575" y="2618975"/>
            <a:ext cx="2808000" cy="11535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sz="16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cxnSp>
        <p:nvCxnSpPr>
          <p:cNvPr id="362" name="Google Shape;362;p13"/>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63" name="Google Shape;363;p13"/>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CUSTOM">
    <p:spTree>
      <p:nvGrpSpPr>
        <p:cNvPr id="1" name="Shape 364"/>
        <p:cNvGrpSpPr/>
        <p:nvPr/>
      </p:nvGrpSpPr>
      <p:grpSpPr>
        <a:xfrm>
          <a:off x="0" y="0"/>
          <a:ext cx="0" cy="0"/>
          <a:chOff x="0" y="0"/>
          <a:chExt cx="0" cy="0"/>
        </a:xfrm>
      </p:grpSpPr>
      <p:grpSp>
        <p:nvGrpSpPr>
          <p:cNvPr id="365" name="Google Shape;365;p14"/>
          <p:cNvGrpSpPr/>
          <p:nvPr/>
        </p:nvGrpSpPr>
        <p:grpSpPr>
          <a:xfrm>
            <a:off x="-1700" y="329"/>
            <a:ext cx="9147400" cy="5142843"/>
            <a:chOff x="238125" y="854700"/>
            <a:chExt cx="7142500" cy="4015650"/>
          </a:xfrm>
        </p:grpSpPr>
        <p:sp>
          <p:nvSpPr>
            <p:cNvPr id="366" name="Google Shape;366;p1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 name="Google Shape;388;p14"/>
          <p:cNvSpPr txBox="1">
            <a:spLocks noGrp="1"/>
          </p:cNvSpPr>
          <p:nvPr>
            <p:ph type="subTitle" idx="1"/>
          </p:nvPr>
        </p:nvSpPr>
        <p:spPr>
          <a:xfrm>
            <a:off x="3983700" y="1758177"/>
            <a:ext cx="4440300" cy="9723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9" name="Google Shape;389;p14"/>
          <p:cNvSpPr txBox="1">
            <a:spLocks noGrp="1"/>
          </p:cNvSpPr>
          <p:nvPr>
            <p:ph type="ctrTitle"/>
          </p:nvPr>
        </p:nvSpPr>
        <p:spPr>
          <a:xfrm>
            <a:off x="5875800" y="2837502"/>
            <a:ext cx="2548200" cy="461700"/>
          </a:xfrm>
          <a:prstGeom prst="rect">
            <a:avLst/>
          </a:prstGeom>
        </p:spPr>
        <p:txBody>
          <a:bodyPr spcFirstLastPara="1" wrap="square" lIns="0" tIns="0" rIns="0" bIns="0" anchor="ctr" anchorCtr="0">
            <a:noAutofit/>
          </a:bodyPr>
          <a:lstStyle>
            <a:lvl1pPr lvl="0" algn="r" rtl="0">
              <a:spcBef>
                <a:spcPts val="0"/>
              </a:spcBef>
              <a:spcAft>
                <a:spcPts val="0"/>
              </a:spcAft>
              <a:buSzPts val="5200"/>
              <a:buNone/>
              <a:defRPr sz="1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grpSp>
        <p:nvGrpSpPr>
          <p:cNvPr id="390" name="Google Shape;390;p14"/>
          <p:cNvGrpSpPr/>
          <p:nvPr/>
        </p:nvGrpSpPr>
        <p:grpSpPr>
          <a:xfrm>
            <a:off x="7673759" y="-287513"/>
            <a:ext cx="788762" cy="861588"/>
            <a:chOff x="7673759" y="-287513"/>
            <a:chExt cx="788762" cy="861588"/>
          </a:xfrm>
        </p:grpSpPr>
        <p:grpSp>
          <p:nvGrpSpPr>
            <p:cNvPr id="391" name="Google Shape;391;p14"/>
            <p:cNvGrpSpPr/>
            <p:nvPr/>
          </p:nvGrpSpPr>
          <p:grpSpPr>
            <a:xfrm rot="350572">
              <a:off x="7712287" y="-253348"/>
              <a:ext cx="711705" cy="793257"/>
              <a:chOff x="6554696" y="509501"/>
              <a:chExt cx="711709" cy="793261"/>
            </a:xfrm>
          </p:grpSpPr>
          <p:sp>
            <p:nvSpPr>
              <p:cNvPr id="392" name="Google Shape;392;p14"/>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4"/>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4" name="Google Shape;394;p14"/>
            <p:cNvSpPr/>
            <p:nvPr/>
          </p:nvSpPr>
          <p:spPr>
            <a:xfrm rot="442426">
              <a:off x="8229710" y="-161880"/>
              <a:ext cx="102851" cy="551273"/>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5"/>
        <p:cNvGrpSpPr/>
        <p:nvPr/>
      </p:nvGrpSpPr>
      <p:grpSpPr>
        <a:xfrm>
          <a:off x="0" y="0"/>
          <a:ext cx="0" cy="0"/>
          <a:chOff x="0" y="0"/>
          <a:chExt cx="0" cy="0"/>
        </a:xfrm>
      </p:grpSpPr>
      <p:grpSp>
        <p:nvGrpSpPr>
          <p:cNvPr id="396" name="Google Shape;396;p15"/>
          <p:cNvGrpSpPr/>
          <p:nvPr/>
        </p:nvGrpSpPr>
        <p:grpSpPr>
          <a:xfrm>
            <a:off x="-1700" y="329"/>
            <a:ext cx="9147400" cy="5142843"/>
            <a:chOff x="238125" y="854700"/>
            <a:chExt cx="7142500" cy="4015650"/>
          </a:xfrm>
        </p:grpSpPr>
        <p:sp>
          <p:nvSpPr>
            <p:cNvPr id="397" name="Google Shape;397;p15"/>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5"/>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5"/>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5"/>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5"/>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5"/>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5"/>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5"/>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5"/>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5"/>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5"/>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5"/>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5"/>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5"/>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5"/>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5"/>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5"/>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5"/>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16" name="Google Shape;416;p15"/>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417" name="Google Shape;417;p15"/>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5"/>
          <p:cNvSpPr txBox="1">
            <a:spLocks noGrp="1"/>
          </p:cNvSpPr>
          <p:nvPr>
            <p:ph type="title"/>
          </p:nvPr>
        </p:nvSpPr>
        <p:spPr>
          <a:xfrm>
            <a:off x="720000" y="1484450"/>
            <a:ext cx="3519300" cy="1679700"/>
          </a:xfrm>
          <a:prstGeom prst="rect">
            <a:avLst/>
          </a:prstGeom>
        </p:spPr>
        <p:txBody>
          <a:bodyPr spcFirstLastPara="1" wrap="square" lIns="0" tIns="0" rIns="0" bIns="0" anchor="ctr" anchorCtr="0">
            <a:noAutofit/>
          </a:bodyPr>
          <a:lstStyle>
            <a:lvl1pPr lvl="0">
              <a:spcBef>
                <a:spcPts val="0"/>
              </a:spcBef>
              <a:spcAft>
                <a:spcPts val="0"/>
              </a:spcAft>
              <a:buSzPts val="4800"/>
              <a:buNone/>
              <a:defRPr sz="5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9" name="Google Shape;419;p15"/>
          <p:cNvSpPr txBox="1">
            <a:spLocks noGrp="1"/>
          </p:cNvSpPr>
          <p:nvPr>
            <p:ph type="subTitle" idx="1"/>
          </p:nvPr>
        </p:nvSpPr>
        <p:spPr>
          <a:xfrm rot="684086">
            <a:off x="5795182" y="1704721"/>
            <a:ext cx="1878775" cy="1788169"/>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71"/>
        <p:cNvGrpSpPr/>
        <p:nvPr/>
      </p:nvGrpSpPr>
      <p:grpSpPr>
        <a:xfrm>
          <a:off x="0" y="0"/>
          <a:ext cx="0" cy="0"/>
          <a:chOff x="0" y="0"/>
          <a:chExt cx="0" cy="0"/>
        </a:xfrm>
      </p:grpSpPr>
      <p:grpSp>
        <p:nvGrpSpPr>
          <p:cNvPr id="472" name="Google Shape;472;p17"/>
          <p:cNvGrpSpPr/>
          <p:nvPr/>
        </p:nvGrpSpPr>
        <p:grpSpPr>
          <a:xfrm>
            <a:off x="-1700" y="329"/>
            <a:ext cx="9147400" cy="5142843"/>
            <a:chOff x="238125" y="854700"/>
            <a:chExt cx="7142500" cy="4015650"/>
          </a:xfrm>
        </p:grpSpPr>
        <p:sp>
          <p:nvSpPr>
            <p:cNvPr id="473" name="Google Shape;473;p17"/>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7"/>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7"/>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7"/>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7"/>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7"/>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7"/>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7"/>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7"/>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7"/>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7"/>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7"/>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7"/>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7"/>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7"/>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7"/>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7"/>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7"/>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7"/>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7"/>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7"/>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7"/>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5" name="Google Shape;495;p17"/>
          <p:cNvSpPr txBox="1">
            <a:spLocks noGrp="1"/>
          </p:cNvSpPr>
          <p:nvPr>
            <p:ph type="subTitle" idx="1"/>
          </p:nvPr>
        </p:nvSpPr>
        <p:spPr>
          <a:xfrm>
            <a:off x="3117150" y="3648238"/>
            <a:ext cx="2909700" cy="90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0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96" name="Google Shape;496;p17"/>
          <p:cNvSpPr txBox="1">
            <a:spLocks noGrp="1"/>
          </p:cNvSpPr>
          <p:nvPr>
            <p:ph type="title"/>
          </p:nvPr>
        </p:nvSpPr>
        <p:spPr>
          <a:xfrm>
            <a:off x="1918650" y="1613838"/>
            <a:ext cx="5306700" cy="1482300"/>
          </a:xfrm>
          <a:prstGeom prst="rect">
            <a:avLst/>
          </a:prstGeom>
        </p:spPr>
        <p:txBody>
          <a:bodyPr spcFirstLastPara="1" wrap="square" lIns="0" tIns="0" rIns="0" bIns="0" anchor="ctr" anchorCtr="0">
            <a:noAutofit/>
          </a:bodyPr>
          <a:lstStyle>
            <a:lvl1pPr lvl="0" algn="ctr" rtl="0">
              <a:lnSpc>
                <a:spcPct val="90000"/>
              </a:lnSpc>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97" name="Google Shape;497;p17"/>
          <p:cNvSpPr txBox="1">
            <a:spLocks noGrp="1"/>
          </p:cNvSpPr>
          <p:nvPr>
            <p:ph type="title" idx="2" hasCustomPrompt="1"/>
          </p:nvPr>
        </p:nvSpPr>
        <p:spPr>
          <a:xfrm>
            <a:off x="3843750" y="591063"/>
            <a:ext cx="1456500" cy="675600"/>
          </a:xfrm>
          <a:prstGeom prst="rect">
            <a:avLst/>
          </a:prstGeom>
        </p:spPr>
        <p:txBody>
          <a:bodyPr spcFirstLastPara="1" wrap="square" lIns="0" tIns="0" rIns="0" bIns="0"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498" name="Google Shape;498;p17"/>
          <p:cNvGrpSpPr/>
          <p:nvPr/>
        </p:nvGrpSpPr>
        <p:grpSpPr>
          <a:xfrm rot="-697126" flipH="1">
            <a:off x="569287" y="-351303"/>
            <a:ext cx="1305393" cy="1346461"/>
            <a:chOff x="1492000" y="427450"/>
            <a:chExt cx="1188000" cy="1225375"/>
          </a:xfrm>
        </p:grpSpPr>
        <p:sp>
          <p:nvSpPr>
            <p:cNvPr id="499" name="Google Shape;499;p17"/>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7"/>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7"/>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17"/>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17"/>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7"/>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7"/>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7"/>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7"/>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7"/>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7"/>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Text">
  <p:cSld name="CUSTOM_2">
    <p:spTree>
      <p:nvGrpSpPr>
        <p:cNvPr id="1" name="Shape 510"/>
        <p:cNvGrpSpPr/>
        <p:nvPr/>
      </p:nvGrpSpPr>
      <p:grpSpPr>
        <a:xfrm>
          <a:off x="0" y="0"/>
          <a:ext cx="0" cy="0"/>
          <a:chOff x="0" y="0"/>
          <a:chExt cx="0" cy="0"/>
        </a:xfrm>
      </p:grpSpPr>
      <p:grpSp>
        <p:nvGrpSpPr>
          <p:cNvPr id="511" name="Google Shape;511;p18"/>
          <p:cNvGrpSpPr/>
          <p:nvPr/>
        </p:nvGrpSpPr>
        <p:grpSpPr>
          <a:xfrm>
            <a:off x="-1700" y="329"/>
            <a:ext cx="9147400" cy="5142843"/>
            <a:chOff x="238125" y="854700"/>
            <a:chExt cx="7142500" cy="4015650"/>
          </a:xfrm>
        </p:grpSpPr>
        <p:sp>
          <p:nvSpPr>
            <p:cNvPr id="512" name="Google Shape;512;p1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1" name="Google Shape;531;p18"/>
          <p:cNvSpPr txBox="1">
            <a:spLocks noGrp="1"/>
          </p:cNvSpPr>
          <p:nvPr>
            <p:ph type="subTitle" idx="1"/>
          </p:nvPr>
        </p:nvSpPr>
        <p:spPr>
          <a:xfrm>
            <a:off x="890100" y="1760244"/>
            <a:ext cx="7533900" cy="2777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Char char="●"/>
              <a:defRPr sz="1600"/>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532" name="Google Shape;532;p18"/>
          <p:cNvSpPr txBox="1">
            <a:spLocks noGrp="1"/>
          </p:cNvSpPr>
          <p:nvPr>
            <p:ph type="title"/>
          </p:nvPr>
        </p:nvSpPr>
        <p:spPr>
          <a:xfrm>
            <a:off x="4572000" y="540000"/>
            <a:ext cx="3852000" cy="10371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8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727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3000"/>
              <a:buFont typeface="Itim"/>
              <a:buNone/>
              <a:defRPr sz="3000" b="1">
                <a:solidFill>
                  <a:schemeClr val="dk1"/>
                </a:solidFill>
                <a:latin typeface="Itim"/>
                <a:ea typeface="Itim"/>
                <a:cs typeface="Itim"/>
                <a:sym typeface="Itim"/>
              </a:defRPr>
            </a:lvl1pPr>
            <a:lvl2pPr lvl="1">
              <a:spcBef>
                <a:spcPts val="0"/>
              </a:spcBef>
              <a:spcAft>
                <a:spcPts val="0"/>
              </a:spcAft>
              <a:buClr>
                <a:schemeClr val="dk1"/>
              </a:buClr>
              <a:buSzPts val="2800"/>
              <a:buFont typeface="Itim"/>
              <a:buNone/>
              <a:defRPr sz="2800" b="1">
                <a:solidFill>
                  <a:schemeClr val="dk1"/>
                </a:solidFill>
                <a:latin typeface="Itim"/>
                <a:ea typeface="Itim"/>
                <a:cs typeface="Itim"/>
                <a:sym typeface="Itim"/>
              </a:defRPr>
            </a:lvl2pPr>
            <a:lvl3pPr lvl="2">
              <a:spcBef>
                <a:spcPts val="0"/>
              </a:spcBef>
              <a:spcAft>
                <a:spcPts val="0"/>
              </a:spcAft>
              <a:buClr>
                <a:schemeClr val="dk1"/>
              </a:buClr>
              <a:buSzPts val="2800"/>
              <a:buFont typeface="Itim"/>
              <a:buNone/>
              <a:defRPr sz="2800" b="1">
                <a:solidFill>
                  <a:schemeClr val="dk1"/>
                </a:solidFill>
                <a:latin typeface="Itim"/>
                <a:ea typeface="Itim"/>
                <a:cs typeface="Itim"/>
                <a:sym typeface="Itim"/>
              </a:defRPr>
            </a:lvl3pPr>
            <a:lvl4pPr lvl="3">
              <a:spcBef>
                <a:spcPts val="0"/>
              </a:spcBef>
              <a:spcAft>
                <a:spcPts val="0"/>
              </a:spcAft>
              <a:buClr>
                <a:schemeClr val="dk1"/>
              </a:buClr>
              <a:buSzPts val="2800"/>
              <a:buFont typeface="Itim"/>
              <a:buNone/>
              <a:defRPr sz="2800" b="1">
                <a:solidFill>
                  <a:schemeClr val="dk1"/>
                </a:solidFill>
                <a:latin typeface="Itim"/>
                <a:ea typeface="Itim"/>
                <a:cs typeface="Itim"/>
                <a:sym typeface="Itim"/>
              </a:defRPr>
            </a:lvl4pPr>
            <a:lvl5pPr lvl="4">
              <a:spcBef>
                <a:spcPts val="0"/>
              </a:spcBef>
              <a:spcAft>
                <a:spcPts val="0"/>
              </a:spcAft>
              <a:buClr>
                <a:schemeClr val="dk1"/>
              </a:buClr>
              <a:buSzPts val="2800"/>
              <a:buFont typeface="Itim"/>
              <a:buNone/>
              <a:defRPr sz="2800" b="1">
                <a:solidFill>
                  <a:schemeClr val="dk1"/>
                </a:solidFill>
                <a:latin typeface="Itim"/>
                <a:ea typeface="Itim"/>
                <a:cs typeface="Itim"/>
                <a:sym typeface="Itim"/>
              </a:defRPr>
            </a:lvl5pPr>
            <a:lvl6pPr lvl="5">
              <a:spcBef>
                <a:spcPts val="0"/>
              </a:spcBef>
              <a:spcAft>
                <a:spcPts val="0"/>
              </a:spcAft>
              <a:buClr>
                <a:schemeClr val="dk1"/>
              </a:buClr>
              <a:buSzPts val="2800"/>
              <a:buFont typeface="Itim"/>
              <a:buNone/>
              <a:defRPr sz="2800" b="1">
                <a:solidFill>
                  <a:schemeClr val="dk1"/>
                </a:solidFill>
                <a:latin typeface="Itim"/>
                <a:ea typeface="Itim"/>
                <a:cs typeface="Itim"/>
                <a:sym typeface="Itim"/>
              </a:defRPr>
            </a:lvl6pPr>
            <a:lvl7pPr lvl="6">
              <a:spcBef>
                <a:spcPts val="0"/>
              </a:spcBef>
              <a:spcAft>
                <a:spcPts val="0"/>
              </a:spcAft>
              <a:buClr>
                <a:schemeClr val="dk1"/>
              </a:buClr>
              <a:buSzPts val="2800"/>
              <a:buFont typeface="Itim"/>
              <a:buNone/>
              <a:defRPr sz="2800" b="1">
                <a:solidFill>
                  <a:schemeClr val="dk1"/>
                </a:solidFill>
                <a:latin typeface="Itim"/>
                <a:ea typeface="Itim"/>
                <a:cs typeface="Itim"/>
                <a:sym typeface="Itim"/>
              </a:defRPr>
            </a:lvl7pPr>
            <a:lvl8pPr lvl="7">
              <a:spcBef>
                <a:spcPts val="0"/>
              </a:spcBef>
              <a:spcAft>
                <a:spcPts val="0"/>
              </a:spcAft>
              <a:buClr>
                <a:schemeClr val="dk1"/>
              </a:buClr>
              <a:buSzPts val="2800"/>
              <a:buFont typeface="Itim"/>
              <a:buNone/>
              <a:defRPr sz="2800" b="1">
                <a:solidFill>
                  <a:schemeClr val="dk1"/>
                </a:solidFill>
                <a:latin typeface="Itim"/>
                <a:ea typeface="Itim"/>
                <a:cs typeface="Itim"/>
                <a:sym typeface="Itim"/>
              </a:defRPr>
            </a:lvl8pPr>
            <a:lvl9pPr lvl="8">
              <a:spcBef>
                <a:spcPts val="0"/>
              </a:spcBef>
              <a:spcAft>
                <a:spcPts val="0"/>
              </a:spcAft>
              <a:buClr>
                <a:schemeClr val="dk1"/>
              </a:buClr>
              <a:buSzPts val="2800"/>
              <a:buFont typeface="Itim"/>
              <a:buNone/>
              <a:defRPr sz="2800" b="1">
                <a:solidFill>
                  <a:schemeClr val="dk1"/>
                </a:solidFill>
                <a:latin typeface="Itim"/>
                <a:ea typeface="Itim"/>
                <a:cs typeface="Itim"/>
                <a:sym typeface="Itim"/>
              </a:defRPr>
            </a:lvl9pPr>
          </a:lstStyle>
          <a:p>
            <a:endParaRPr/>
          </a:p>
        </p:txBody>
      </p:sp>
      <p:sp>
        <p:nvSpPr>
          <p:cNvPr id="7" name="Google Shape;7;p1"/>
          <p:cNvSpPr txBox="1">
            <a:spLocks noGrp="1"/>
          </p:cNvSpPr>
          <p:nvPr>
            <p:ph type="body" idx="1"/>
          </p:nvPr>
        </p:nvSpPr>
        <p:spPr>
          <a:xfrm>
            <a:off x="720000" y="1187100"/>
            <a:ext cx="77040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9" r:id="rId4"/>
    <p:sldLayoutId id="2147483660" r:id="rId5"/>
    <p:sldLayoutId id="2147483661" r:id="rId6"/>
    <p:sldLayoutId id="2147483663" r:id="rId7"/>
    <p:sldLayoutId id="2147483664" r:id="rId8"/>
    <p:sldLayoutId id="214748367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lo.nl/thema/meer/tule/rekenen-wiskund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rc.nl/nieuws/2022/05/17/basisscholieren-houden-grote-achterstand-bij-rekenen-en-spelling-a4124621"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www.volkskrant.nl/cs-ba22cf73"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heelofnames.in/"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leraar24.nl/51189/hoe-help-je-leerlingen-met-dyscalculie-in-het-po-en-vo/"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scribbr.nl/bronnengenerator/apa/" TargetMode="External"/><Relationship Id="rId2" Type="http://schemas.openxmlformats.org/officeDocument/2006/relationships/hyperlink" Target="https://www.youtube.com/watch?v=OlJd-2qC2e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ijzeroverdebasisschool.nl/uitleg/rekenen-in-het-land-van-ok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D23752-051D-447D-BD9C-7F54A004ACB9}"/>
              </a:ext>
            </a:extLst>
          </p:cNvPr>
          <p:cNvSpPr>
            <a:spLocks noGrp="1"/>
          </p:cNvSpPr>
          <p:nvPr>
            <p:ph type="ctrTitle"/>
          </p:nvPr>
        </p:nvSpPr>
        <p:spPr/>
        <p:txBody>
          <a:bodyPr/>
          <a:lstStyle/>
          <a:p>
            <a:r>
              <a:rPr lang="nl-NL"/>
              <a:t>Werkplaats en Q&amp;A</a:t>
            </a:r>
          </a:p>
        </p:txBody>
      </p:sp>
      <p:sp>
        <p:nvSpPr>
          <p:cNvPr id="3" name="Ondertitel 2">
            <a:extLst>
              <a:ext uri="{FF2B5EF4-FFF2-40B4-BE49-F238E27FC236}">
                <a16:creationId xmlns:a16="http://schemas.microsoft.com/office/drawing/2014/main" id="{6367B303-4710-44E3-A2DF-A25D2DD01356}"/>
              </a:ext>
            </a:extLst>
          </p:cNvPr>
          <p:cNvSpPr>
            <a:spLocks noGrp="1"/>
          </p:cNvSpPr>
          <p:nvPr>
            <p:ph type="subTitle" idx="1"/>
          </p:nvPr>
        </p:nvSpPr>
        <p:spPr>
          <a:xfrm>
            <a:off x="2183383" y="3278958"/>
            <a:ext cx="4777233" cy="357600"/>
          </a:xfrm>
        </p:spPr>
        <p:txBody>
          <a:bodyPr/>
          <a:lstStyle/>
          <a:p>
            <a:r>
              <a:rPr lang="nl-NL"/>
              <a:t>IBO de onderwijsassistent als didactisch ondersteuner</a:t>
            </a:r>
          </a:p>
        </p:txBody>
      </p:sp>
    </p:spTree>
    <p:extLst>
      <p:ext uri="{BB962C8B-B14F-4D97-AF65-F5344CB8AC3E}">
        <p14:creationId xmlns:p14="http://schemas.microsoft.com/office/powerpoint/2010/main" val="16384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sp>
        <p:nvSpPr>
          <p:cNvPr id="823" name="Google Shape;823;p30"/>
          <p:cNvSpPr txBox="1">
            <a:spLocks noGrp="1"/>
          </p:cNvSpPr>
          <p:nvPr>
            <p:ph type="title"/>
          </p:nvPr>
        </p:nvSpPr>
        <p:spPr>
          <a:xfrm>
            <a:off x="832643" y="497401"/>
            <a:ext cx="7704000" cy="36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nl-NL"/>
              <a:t>Leerdoelen rekenen</a:t>
            </a:r>
            <a:endParaRPr/>
          </a:p>
        </p:txBody>
      </p:sp>
      <p:sp>
        <p:nvSpPr>
          <p:cNvPr id="824" name="Google Shape;824;p30"/>
          <p:cNvSpPr txBox="1">
            <a:spLocks noGrp="1"/>
          </p:cNvSpPr>
          <p:nvPr>
            <p:ph type="body" idx="1"/>
          </p:nvPr>
        </p:nvSpPr>
        <p:spPr>
          <a:xfrm>
            <a:off x="814509" y="1089716"/>
            <a:ext cx="7704000" cy="408911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nl-NL" sz="2000" b="1"/>
              <a:t>Leerdoelen voor rekenen zijn te vinden op</a:t>
            </a:r>
            <a:endParaRPr lang="nl-NL" sz="2000"/>
          </a:p>
          <a:p>
            <a:pPr marL="342900" indent="-342900">
              <a:buClr>
                <a:schemeClr val="dk2"/>
              </a:buClr>
              <a:buSzPts val="1100"/>
            </a:pPr>
            <a:endParaRPr lang="nl-NL" sz="2000"/>
          </a:p>
          <a:p>
            <a:pPr marL="0" indent="0">
              <a:buClr>
                <a:schemeClr val="dk2"/>
              </a:buClr>
              <a:buSzPts val="1100"/>
              <a:buNone/>
            </a:pPr>
            <a:r>
              <a:rPr lang="nl-NL" sz="2000">
                <a:hlinkClick r:id="rId3"/>
              </a:rPr>
              <a:t>https://www.slo.nl/thema/meer/tule/rekenen-wiskunde/</a:t>
            </a:r>
            <a:endParaRPr lang="nl-NL" sz="2000"/>
          </a:p>
          <a:p>
            <a:pPr marL="0" indent="0">
              <a:buClr>
                <a:schemeClr val="dk2"/>
              </a:buClr>
              <a:buSzPts val="1100"/>
              <a:buNone/>
            </a:pPr>
            <a:endParaRPr lang="nl-NL" sz="2000"/>
          </a:p>
          <a:p>
            <a:pPr marL="0" indent="0">
              <a:buClr>
                <a:schemeClr val="dk2"/>
              </a:buClr>
              <a:buSzPts val="1100"/>
              <a:buNone/>
            </a:pPr>
            <a:r>
              <a:rPr lang="nl-NL" sz="2000"/>
              <a:t>Kerndoelen 23 t/m 33</a:t>
            </a:r>
          </a:p>
          <a:p>
            <a:pPr marL="0" indent="0">
              <a:buClr>
                <a:schemeClr val="dk2"/>
              </a:buClr>
              <a:buSzPts val="1100"/>
              <a:buNone/>
            </a:pPr>
            <a:endParaRPr lang="nl-NL" sz="2000"/>
          </a:p>
          <a:p>
            <a:pPr marL="0" indent="0">
              <a:buClr>
                <a:schemeClr val="dk2"/>
              </a:buClr>
              <a:buSzPts val="1100"/>
              <a:buNone/>
            </a:pPr>
            <a:r>
              <a:rPr lang="nl-NL" sz="2000"/>
              <a:t>Onderverdeling:</a:t>
            </a:r>
          </a:p>
          <a:p>
            <a:pPr marL="0" indent="0">
              <a:buClr>
                <a:schemeClr val="dk2"/>
              </a:buClr>
              <a:buSzPts val="1100"/>
              <a:buNone/>
            </a:pPr>
            <a:endParaRPr lang="nl-NL" sz="2000"/>
          </a:p>
          <a:p>
            <a:pPr marL="342900" indent="-342900">
              <a:buClr>
                <a:schemeClr val="dk2"/>
              </a:buClr>
              <a:buSzPts val="1100"/>
              <a:buFontTx/>
              <a:buChar char="-"/>
            </a:pPr>
            <a:r>
              <a:rPr lang="nl-NL" sz="2000"/>
              <a:t>Wiskundig inzicht en handelen</a:t>
            </a:r>
          </a:p>
          <a:p>
            <a:pPr marL="342900" indent="-342900">
              <a:buClr>
                <a:schemeClr val="dk2"/>
              </a:buClr>
              <a:buSzPts val="1100"/>
              <a:buFontTx/>
              <a:buChar char="-"/>
            </a:pPr>
            <a:r>
              <a:rPr lang="nl-NL" sz="2000"/>
              <a:t>Getallen en bewerkingen</a:t>
            </a:r>
          </a:p>
          <a:p>
            <a:pPr marL="342900" indent="-342900">
              <a:buClr>
                <a:schemeClr val="dk2"/>
              </a:buClr>
              <a:buSzPts val="1100"/>
              <a:buFontTx/>
              <a:buChar char="-"/>
            </a:pPr>
            <a:r>
              <a:rPr lang="nl-NL" sz="2000"/>
              <a:t>Meten en Meetkunde</a:t>
            </a:r>
          </a:p>
          <a:p>
            <a:pPr marL="342900" indent="-342900">
              <a:buClr>
                <a:schemeClr val="dk2"/>
              </a:buClr>
              <a:buSzPts val="1100"/>
              <a:buFontTx/>
              <a:buChar char="-"/>
            </a:pPr>
            <a:endParaRPr lang="nl-NL" sz="2000"/>
          </a:p>
          <a:p>
            <a:pPr marL="0" indent="0">
              <a:buClr>
                <a:schemeClr val="dk2"/>
              </a:buClr>
              <a:buSzPts val="1100"/>
              <a:buNone/>
            </a:pPr>
            <a:endParaRPr lang="nl-NL" sz="2000"/>
          </a:p>
          <a:p>
            <a:pPr marL="0" indent="0">
              <a:buClr>
                <a:schemeClr val="dk2"/>
              </a:buClr>
              <a:buSzPts val="1100"/>
              <a:buNone/>
            </a:pPr>
            <a:endParaRPr lang="nl-NL" sz="2000"/>
          </a:p>
          <a:p>
            <a:pPr marL="0" lvl="0" indent="0" algn="l" rtl="0">
              <a:spcBef>
                <a:spcPts val="0"/>
              </a:spcBef>
              <a:spcAft>
                <a:spcPts val="0"/>
              </a:spcAft>
              <a:buClr>
                <a:schemeClr val="dk2"/>
              </a:buClr>
              <a:buSzPts val="1100"/>
              <a:buFont typeface="Arial"/>
              <a:buNone/>
            </a:pPr>
            <a:endParaRPr lang="nl-NL" sz="2000"/>
          </a:p>
          <a:p>
            <a:pPr marL="0" lvl="0" indent="0" algn="l" rtl="0">
              <a:spcBef>
                <a:spcPts val="0"/>
              </a:spcBef>
              <a:spcAft>
                <a:spcPts val="0"/>
              </a:spcAft>
              <a:buClr>
                <a:schemeClr val="dk2"/>
              </a:buClr>
              <a:buSzPts val="1100"/>
              <a:buFont typeface="Arial"/>
              <a:buNone/>
            </a:pPr>
            <a:endParaRPr lang="nl-NL" sz="2000"/>
          </a:p>
        </p:txBody>
      </p:sp>
      <p:grpSp>
        <p:nvGrpSpPr>
          <p:cNvPr id="825" name="Google Shape;825;p30"/>
          <p:cNvGrpSpPr/>
          <p:nvPr/>
        </p:nvGrpSpPr>
        <p:grpSpPr>
          <a:xfrm rot="1461682">
            <a:off x="7211497" y="174521"/>
            <a:ext cx="2743443" cy="1090954"/>
            <a:chOff x="4038775" y="3369325"/>
            <a:chExt cx="1789725" cy="711700"/>
          </a:xfrm>
        </p:grpSpPr>
        <p:sp>
          <p:nvSpPr>
            <p:cNvPr id="826" name="Google Shape;826;p30"/>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0"/>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0"/>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0"/>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0"/>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0"/>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0"/>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0"/>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0"/>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0"/>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0"/>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0"/>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0"/>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0"/>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0"/>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0"/>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0"/>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0"/>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0"/>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08460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6"/>
        <p:cNvGrpSpPr/>
        <p:nvPr/>
      </p:nvGrpSpPr>
      <p:grpSpPr>
        <a:xfrm>
          <a:off x="0" y="0"/>
          <a:ext cx="0" cy="0"/>
          <a:chOff x="0" y="0"/>
          <a:chExt cx="0" cy="0"/>
        </a:xfrm>
      </p:grpSpPr>
      <p:grpSp>
        <p:nvGrpSpPr>
          <p:cNvPr id="917" name="Google Shape;917;p32"/>
          <p:cNvGrpSpPr/>
          <p:nvPr/>
        </p:nvGrpSpPr>
        <p:grpSpPr>
          <a:xfrm rot="674490">
            <a:off x="5310150" y="374108"/>
            <a:ext cx="3474315" cy="888859"/>
            <a:chOff x="3809875" y="1963175"/>
            <a:chExt cx="1923600" cy="492150"/>
          </a:xfrm>
        </p:grpSpPr>
        <p:sp>
          <p:nvSpPr>
            <p:cNvPr id="918" name="Google Shape;918;p3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9" name="Google Shape;929;p32"/>
          <p:cNvGrpSpPr/>
          <p:nvPr/>
        </p:nvGrpSpPr>
        <p:grpSpPr>
          <a:xfrm rot="1386640">
            <a:off x="2062242" y="275948"/>
            <a:ext cx="806665" cy="421749"/>
            <a:chOff x="1822875" y="1377000"/>
            <a:chExt cx="548075" cy="286550"/>
          </a:xfrm>
        </p:grpSpPr>
        <p:sp>
          <p:nvSpPr>
            <p:cNvPr id="930" name="Google Shape;930;p32"/>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2"/>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2"/>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2"/>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2"/>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2"/>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2"/>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2"/>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2"/>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849;p31">
            <a:extLst>
              <a:ext uri="{FF2B5EF4-FFF2-40B4-BE49-F238E27FC236}">
                <a16:creationId xmlns:a16="http://schemas.microsoft.com/office/drawing/2014/main" id="{6959159C-054B-63F4-3CED-4701646A6C1A}"/>
              </a:ext>
            </a:extLst>
          </p:cNvPr>
          <p:cNvSpPr txBox="1">
            <a:spLocks noGrp="1"/>
          </p:cNvSpPr>
          <p:nvPr>
            <p:ph type="title"/>
          </p:nvPr>
        </p:nvSpPr>
        <p:spPr>
          <a:xfrm>
            <a:off x="511535" y="849809"/>
            <a:ext cx="5483747"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sz="2400"/>
              <a:t>Rekenen in het nieuws</a:t>
            </a:r>
            <a:endParaRPr sz="2400"/>
          </a:p>
        </p:txBody>
      </p:sp>
      <p:sp>
        <p:nvSpPr>
          <p:cNvPr id="27" name="Tekstvak 26">
            <a:extLst>
              <a:ext uri="{FF2B5EF4-FFF2-40B4-BE49-F238E27FC236}">
                <a16:creationId xmlns:a16="http://schemas.microsoft.com/office/drawing/2014/main" id="{C073BA3D-8280-D95A-5632-B80B30F68CFD}"/>
              </a:ext>
            </a:extLst>
          </p:cNvPr>
          <p:cNvSpPr txBox="1"/>
          <p:nvPr/>
        </p:nvSpPr>
        <p:spPr>
          <a:xfrm>
            <a:off x="913206" y="1809508"/>
            <a:ext cx="6401993" cy="1600438"/>
          </a:xfrm>
          <a:prstGeom prst="rect">
            <a:avLst/>
          </a:prstGeom>
          <a:noFill/>
        </p:spPr>
        <p:txBody>
          <a:bodyPr wrap="square" lIns="91440" tIns="45720" rIns="91440" bIns="45720" anchor="t">
            <a:spAutoFit/>
          </a:bodyPr>
          <a:lstStyle/>
          <a:p>
            <a:r>
              <a:rPr lang="nl-NL">
                <a:hlinkClick r:id="rId3"/>
              </a:rPr>
              <a:t>https://www.nrc.nl/nieuws/2022/05/17/basisscholieren-houden-grote-achterstand-bij-rekenen-en-spelling-a4124621</a:t>
            </a:r>
            <a:endParaRPr lang="nl-NL"/>
          </a:p>
          <a:p>
            <a:endParaRPr lang="nl-NL"/>
          </a:p>
          <a:p>
            <a:endParaRPr lang="nl-NL"/>
          </a:p>
          <a:p>
            <a:r>
              <a:rPr lang="nl-NL">
                <a:hlinkClick r:id="rId4"/>
              </a:rPr>
              <a:t>https://www.volkskrant.nl/cs-ba22cf73</a:t>
            </a:r>
            <a:endParaRPr lang="nl-NL"/>
          </a:p>
          <a:p>
            <a:endParaRPr lang="nl-NL"/>
          </a:p>
          <a:p>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ACC897C-5D6B-D235-E004-0C2558A7A490}"/>
              </a:ext>
            </a:extLst>
          </p:cNvPr>
          <p:cNvSpPr txBox="1"/>
          <p:nvPr/>
        </p:nvSpPr>
        <p:spPr>
          <a:xfrm>
            <a:off x="720000" y="1484450"/>
            <a:ext cx="3519300" cy="1679700"/>
          </a:xfrm>
          <a:prstGeom prst="rect">
            <a:avLst/>
          </a:prstGeom>
          <a:noFill/>
          <a:ln>
            <a:noFill/>
          </a:ln>
        </p:spPr>
        <p:txBody>
          <a:bodyPr spcFirstLastPara="1" wrap="square" lIns="0" tIns="0" rIns="0" bIns="0" anchor="ctr" anchorCtr="0">
            <a:normAutofit/>
          </a:bodyPr>
          <a:lstStyle/>
          <a:p>
            <a:pPr>
              <a:lnSpc>
                <a:spcPct val="90000"/>
              </a:lnSpc>
              <a:spcAft>
                <a:spcPts val="600"/>
              </a:spcAft>
              <a:buClr>
                <a:schemeClr val="dk1"/>
              </a:buClr>
              <a:buSzPts val="4800"/>
            </a:pPr>
            <a:r>
              <a:rPr lang="en-US" sz="3400" b="1" i="0" u="none" strike="noStrike" cap="none">
                <a:solidFill>
                  <a:schemeClr val="dk1"/>
                </a:solidFill>
                <a:latin typeface="Itim"/>
                <a:ea typeface="Itim"/>
                <a:cs typeface="Itim"/>
                <a:sym typeface="Itim"/>
                <a:hlinkClick r:id="rId2"/>
              </a:rPr>
              <a:t>Wheel of Names | Random name picker</a:t>
            </a:r>
            <a:endParaRPr lang="nl-NL" sz="3400" b="1" i="0" u="none" strike="noStrike" cap="none">
              <a:solidFill>
                <a:schemeClr val="dk1"/>
              </a:solidFill>
              <a:latin typeface="Itim"/>
              <a:ea typeface="Itim"/>
              <a:cs typeface="Itim"/>
              <a:sym typeface="Itim"/>
            </a:endParaRPr>
          </a:p>
        </p:txBody>
      </p:sp>
      <p:sp>
        <p:nvSpPr>
          <p:cNvPr id="8" name="Subtitle 2">
            <a:extLst>
              <a:ext uri="{FF2B5EF4-FFF2-40B4-BE49-F238E27FC236}">
                <a16:creationId xmlns:a16="http://schemas.microsoft.com/office/drawing/2014/main" id="{89AEBCD9-6399-9F01-DCAC-74AFEC531F9B}"/>
              </a:ext>
            </a:extLst>
          </p:cNvPr>
          <p:cNvSpPr>
            <a:spLocks noGrp="1"/>
          </p:cNvSpPr>
          <p:nvPr>
            <p:ph type="subTitle" idx="1"/>
          </p:nvPr>
        </p:nvSpPr>
        <p:spPr>
          <a:xfrm rot="684086">
            <a:off x="5795182" y="1704721"/>
            <a:ext cx="1878775" cy="1788169"/>
          </a:xfrm>
        </p:spPr>
        <p:txBody>
          <a:bodyPr/>
          <a:lstStyle/>
          <a:p>
            <a:r>
              <a:rPr lang="en-US"/>
              <a:t>Wie oh </a:t>
            </a:r>
            <a:r>
              <a:rPr lang="en-US" err="1"/>
              <a:t>wie</a:t>
            </a:r>
            <a:r>
              <a:rPr lang="en-US"/>
              <a:t>…..</a:t>
            </a:r>
          </a:p>
        </p:txBody>
      </p:sp>
    </p:spTree>
    <p:extLst>
      <p:ext uri="{BB962C8B-B14F-4D97-AF65-F5344CB8AC3E}">
        <p14:creationId xmlns:p14="http://schemas.microsoft.com/office/powerpoint/2010/main" val="94138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88"/>
        <p:cNvGrpSpPr/>
        <p:nvPr/>
      </p:nvGrpSpPr>
      <p:grpSpPr>
        <a:xfrm>
          <a:off x="0" y="0"/>
          <a:ext cx="0" cy="0"/>
          <a:chOff x="0" y="0"/>
          <a:chExt cx="0" cy="0"/>
        </a:xfrm>
      </p:grpSpPr>
      <p:grpSp>
        <p:nvGrpSpPr>
          <p:cNvPr id="989" name="Google Shape;989;p34"/>
          <p:cNvGrpSpPr/>
          <p:nvPr/>
        </p:nvGrpSpPr>
        <p:grpSpPr>
          <a:xfrm>
            <a:off x="2883085" y="3523739"/>
            <a:ext cx="3377828" cy="1079750"/>
            <a:chOff x="4319250" y="3137000"/>
            <a:chExt cx="885825" cy="524125"/>
          </a:xfrm>
        </p:grpSpPr>
        <p:sp>
          <p:nvSpPr>
            <p:cNvPr id="990" name="Google Shape;990;p34"/>
            <p:cNvSpPr/>
            <p:nvPr/>
          </p:nvSpPr>
          <p:spPr>
            <a:xfrm>
              <a:off x="4334525" y="3137000"/>
              <a:ext cx="816875" cy="145250"/>
            </a:xfrm>
            <a:custGeom>
              <a:avLst/>
              <a:gdLst/>
              <a:ahLst/>
              <a:cxnLst/>
              <a:rect l="l" t="t" r="r" b="b"/>
              <a:pathLst>
                <a:path w="32675" h="5810" extrusionOk="0">
                  <a:moveTo>
                    <a:pt x="30614" y="1"/>
                  </a:moveTo>
                  <a:cubicBezTo>
                    <a:pt x="30548" y="1"/>
                    <a:pt x="30480" y="4"/>
                    <a:pt x="30410" y="11"/>
                  </a:cubicBezTo>
                  <a:lnTo>
                    <a:pt x="30410" y="11"/>
                  </a:lnTo>
                  <a:lnTo>
                    <a:pt x="30410" y="11"/>
                  </a:lnTo>
                  <a:lnTo>
                    <a:pt x="28330" y="186"/>
                  </a:lnTo>
                  <a:cubicBezTo>
                    <a:pt x="28200" y="197"/>
                    <a:pt x="28078" y="220"/>
                    <a:pt x="27966" y="252"/>
                  </a:cubicBezTo>
                  <a:lnTo>
                    <a:pt x="27966" y="252"/>
                  </a:lnTo>
                  <a:lnTo>
                    <a:pt x="1989" y="2818"/>
                  </a:lnTo>
                  <a:cubicBezTo>
                    <a:pt x="1" y="3012"/>
                    <a:pt x="100" y="5810"/>
                    <a:pt x="2061" y="5810"/>
                  </a:cubicBezTo>
                  <a:cubicBezTo>
                    <a:pt x="2127" y="5810"/>
                    <a:pt x="2195" y="5807"/>
                    <a:pt x="2265" y="5800"/>
                  </a:cubicBezTo>
                  <a:cubicBezTo>
                    <a:pt x="11738" y="4848"/>
                    <a:pt x="21212" y="3920"/>
                    <a:pt x="30686" y="2993"/>
                  </a:cubicBezTo>
                  <a:cubicBezTo>
                    <a:pt x="32674" y="2799"/>
                    <a:pt x="32575" y="1"/>
                    <a:pt x="30614"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4"/>
            <p:cNvSpPr/>
            <p:nvPr/>
          </p:nvSpPr>
          <p:spPr>
            <a:xfrm>
              <a:off x="4356675" y="3182825"/>
              <a:ext cx="798275" cy="129275"/>
            </a:xfrm>
            <a:custGeom>
              <a:avLst/>
              <a:gdLst/>
              <a:ahLst/>
              <a:cxnLst/>
              <a:rect l="l" t="t" r="r" b="b"/>
              <a:pathLst>
                <a:path w="31931" h="5171" extrusionOk="0">
                  <a:moveTo>
                    <a:pt x="29692" y="0"/>
                  </a:moveTo>
                  <a:cubicBezTo>
                    <a:pt x="29262" y="0"/>
                    <a:pt x="28841" y="143"/>
                    <a:pt x="28521" y="458"/>
                  </a:cubicBezTo>
                  <a:lnTo>
                    <a:pt x="28521" y="458"/>
                  </a:lnTo>
                  <a:cubicBezTo>
                    <a:pt x="26855" y="717"/>
                    <a:pt x="25061" y="686"/>
                    <a:pt x="23409" y="834"/>
                  </a:cubicBezTo>
                  <a:cubicBezTo>
                    <a:pt x="20928" y="1035"/>
                    <a:pt x="18447" y="1235"/>
                    <a:pt x="15990" y="1461"/>
                  </a:cubicBezTo>
                  <a:cubicBezTo>
                    <a:pt x="11958" y="1784"/>
                    <a:pt x="7925" y="2108"/>
                    <a:pt x="3893" y="2415"/>
                  </a:cubicBezTo>
                  <a:lnTo>
                    <a:pt x="3893" y="2415"/>
                  </a:lnTo>
                  <a:cubicBezTo>
                    <a:pt x="3677" y="2329"/>
                    <a:pt x="3447" y="2279"/>
                    <a:pt x="3219" y="2279"/>
                  </a:cubicBezTo>
                  <a:cubicBezTo>
                    <a:pt x="3010" y="2279"/>
                    <a:pt x="2803" y="2320"/>
                    <a:pt x="2607" y="2413"/>
                  </a:cubicBezTo>
                  <a:cubicBezTo>
                    <a:pt x="2550" y="2451"/>
                    <a:pt x="2478" y="2489"/>
                    <a:pt x="2414" y="2527"/>
                  </a:cubicBezTo>
                  <a:lnTo>
                    <a:pt x="2414" y="2527"/>
                  </a:lnTo>
                  <a:cubicBezTo>
                    <a:pt x="2253" y="2539"/>
                    <a:pt x="2092" y="2551"/>
                    <a:pt x="1930" y="2564"/>
                  </a:cubicBezTo>
                  <a:cubicBezTo>
                    <a:pt x="0" y="2714"/>
                    <a:pt x="903" y="5170"/>
                    <a:pt x="2482" y="5170"/>
                  </a:cubicBezTo>
                  <a:cubicBezTo>
                    <a:pt x="2634" y="5170"/>
                    <a:pt x="2774" y="5169"/>
                    <a:pt x="2906" y="5164"/>
                  </a:cubicBezTo>
                  <a:lnTo>
                    <a:pt x="2906" y="5164"/>
                  </a:lnTo>
                  <a:cubicBezTo>
                    <a:pt x="2907" y="5166"/>
                    <a:pt x="2907" y="5168"/>
                    <a:pt x="2908" y="5170"/>
                  </a:cubicBezTo>
                  <a:cubicBezTo>
                    <a:pt x="8146" y="4769"/>
                    <a:pt x="13359" y="4343"/>
                    <a:pt x="18597" y="3917"/>
                  </a:cubicBezTo>
                  <a:cubicBezTo>
                    <a:pt x="21078" y="3716"/>
                    <a:pt x="23559" y="3491"/>
                    <a:pt x="26041" y="3290"/>
                  </a:cubicBezTo>
                  <a:cubicBezTo>
                    <a:pt x="27619" y="3165"/>
                    <a:pt x="30351" y="3541"/>
                    <a:pt x="31504" y="2213"/>
                  </a:cubicBezTo>
                  <a:cubicBezTo>
                    <a:pt x="31930" y="1711"/>
                    <a:pt x="31604" y="985"/>
                    <a:pt x="31178" y="609"/>
                  </a:cubicBezTo>
                  <a:cubicBezTo>
                    <a:pt x="31153" y="584"/>
                    <a:pt x="31103" y="533"/>
                    <a:pt x="31053" y="508"/>
                  </a:cubicBezTo>
                  <a:cubicBezTo>
                    <a:pt x="30676" y="184"/>
                    <a:pt x="30178" y="0"/>
                    <a:pt x="2969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4"/>
            <p:cNvSpPr/>
            <p:nvPr/>
          </p:nvSpPr>
          <p:spPr>
            <a:xfrm>
              <a:off x="4345775" y="3233150"/>
              <a:ext cx="859300" cy="100300"/>
            </a:xfrm>
            <a:custGeom>
              <a:avLst/>
              <a:gdLst/>
              <a:ahLst/>
              <a:cxnLst/>
              <a:rect l="l" t="t" r="r" b="b"/>
              <a:pathLst>
                <a:path w="34372" h="4012" extrusionOk="0">
                  <a:moveTo>
                    <a:pt x="31734" y="0"/>
                  </a:moveTo>
                  <a:cubicBezTo>
                    <a:pt x="31607" y="0"/>
                    <a:pt x="31483" y="8"/>
                    <a:pt x="31364" y="24"/>
                  </a:cubicBezTo>
                  <a:cubicBezTo>
                    <a:pt x="31276" y="34"/>
                    <a:pt x="31188" y="44"/>
                    <a:pt x="31100" y="54"/>
                  </a:cubicBezTo>
                  <a:lnTo>
                    <a:pt x="31100" y="54"/>
                  </a:lnTo>
                  <a:cubicBezTo>
                    <a:pt x="31096" y="52"/>
                    <a:pt x="31092" y="51"/>
                    <a:pt x="31088" y="49"/>
                  </a:cubicBezTo>
                  <a:cubicBezTo>
                    <a:pt x="31067" y="54"/>
                    <a:pt x="31046" y="58"/>
                    <a:pt x="31025" y="63"/>
                  </a:cubicBezTo>
                  <a:lnTo>
                    <a:pt x="31025" y="63"/>
                  </a:lnTo>
                  <a:cubicBezTo>
                    <a:pt x="21187" y="1175"/>
                    <a:pt x="11326" y="2165"/>
                    <a:pt x="1464" y="3032"/>
                  </a:cubicBezTo>
                  <a:cubicBezTo>
                    <a:pt x="1" y="3154"/>
                    <a:pt x="2951" y="4011"/>
                    <a:pt x="3642" y="4011"/>
                  </a:cubicBezTo>
                  <a:cubicBezTo>
                    <a:pt x="3661" y="4011"/>
                    <a:pt x="3679" y="4011"/>
                    <a:pt x="3694" y="4009"/>
                  </a:cubicBezTo>
                  <a:cubicBezTo>
                    <a:pt x="13102" y="3182"/>
                    <a:pt x="22486" y="2243"/>
                    <a:pt x="31870" y="1193"/>
                  </a:cubicBezTo>
                  <a:lnTo>
                    <a:pt x="31870" y="1193"/>
                  </a:lnTo>
                  <a:cubicBezTo>
                    <a:pt x="31983" y="1203"/>
                    <a:pt x="32095" y="1208"/>
                    <a:pt x="32207" y="1208"/>
                  </a:cubicBezTo>
                  <a:cubicBezTo>
                    <a:pt x="32407" y="1208"/>
                    <a:pt x="32604" y="1191"/>
                    <a:pt x="32792" y="1152"/>
                  </a:cubicBezTo>
                  <a:cubicBezTo>
                    <a:pt x="33143" y="1102"/>
                    <a:pt x="33494" y="1027"/>
                    <a:pt x="33845" y="977"/>
                  </a:cubicBezTo>
                  <a:cubicBezTo>
                    <a:pt x="34371" y="876"/>
                    <a:pt x="33920" y="551"/>
                    <a:pt x="33670" y="450"/>
                  </a:cubicBezTo>
                  <a:cubicBezTo>
                    <a:pt x="33104" y="199"/>
                    <a:pt x="32381" y="0"/>
                    <a:pt x="31734"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4"/>
            <p:cNvSpPr/>
            <p:nvPr/>
          </p:nvSpPr>
          <p:spPr>
            <a:xfrm>
              <a:off x="4359800" y="3270500"/>
              <a:ext cx="768200" cy="83975"/>
            </a:xfrm>
            <a:custGeom>
              <a:avLst/>
              <a:gdLst/>
              <a:ahLst/>
              <a:cxnLst/>
              <a:rect l="l" t="t" r="r" b="b"/>
              <a:pathLst>
                <a:path w="30728" h="3359" extrusionOk="0">
                  <a:moveTo>
                    <a:pt x="27647" y="0"/>
                  </a:moveTo>
                  <a:cubicBezTo>
                    <a:pt x="27595" y="0"/>
                    <a:pt x="27544" y="3"/>
                    <a:pt x="27494" y="9"/>
                  </a:cubicBezTo>
                  <a:cubicBezTo>
                    <a:pt x="18372" y="1212"/>
                    <a:pt x="9199" y="1839"/>
                    <a:pt x="1" y="1914"/>
                  </a:cubicBezTo>
                  <a:cubicBezTo>
                    <a:pt x="151" y="1914"/>
                    <a:pt x="1930" y="3016"/>
                    <a:pt x="2532" y="3142"/>
                  </a:cubicBezTo>
                  <a:cubicBezTo>
                    <a:pt x="2783" y="3192"/>
                    <a:pt x="3033" y="3242"/>
                    <a:pt x="3309" y="3317"/>
                  </a:cubicBezTo>
                  <a:cubicBezTo>
                    <a:pt x="3433" y="3345"/>
                    <a:pt x="3533" y="3358"/>
                    <a:pt x="3608" y="3358"/>
                  </a:cubicBezTo>
                  <a:cubicBezTo>
                    <a:pt x="3777" y="3358"/>
                    <a:pt x="3816" y="3292"/>
                    <a:pt x="3714" y="3186"/>
                  </a:cubicBezTo>
                  <a:lnTo>
                    <a:pt x="3714" y="3186"/>
                  </a:lnTo>
                  <a:cubicBezTo>
                    <a:pt x="12659" y="3106"/>
                    <a:pt x="21579" y="2457"/>
                    <a:pt x="30452" y="1287"/>
                  </a:cubicBezTo>
                  <a:cubicBezTo>
                    <a:pt x="30728" y="1262"/>
                    <a:pt x="29550" y="635"/>
                    <a:pt x="29474" y="585"/>
                  </a:cubicBezTo>
                  <a:cubicBezTo>
                    <a:pt x="28990" y="378"/>
                    <a:pt x="28251" y="0"/>
                    <a:pt x="2764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4"/>
            <p:cNvSpPr/>
            <p:nvPr/>
          </p:nvSpPr>
          <p:spPr>
            <a:xfrm>
              <a:off x="4326650" y="3282500"/>
              <a:ext cx="830850" cy="180500"/>
            </a:xfrm>
            <a:custGeom>
              <a:avLst/>
              <a:gdLst/>
              <a:ahLst/>
              <a:cxnLst/>
              <a:rect l="l" t="t" r="r" b="b"/>
              <a:pathLst>
                <a:path w="33234" h="7220" extrusionOk="0">
                  <a:moveTo>
                    <a:pt x="31326" y="1"/>
                  </a:moveTo>
                  <a:cubicBezTo>
                    <a:pt x="31278" y="1"/>
                    <a:pt x="31228" y="2"/>
                    <a:pt x="31176" y="5"/>
                  </a:cubicBezTo>
                  <a:cubicBezTo>
                    <a:pt x="31034" y="14"/>
                    <a:pt x="30892" y="22"/>
                    <a:pt x="30750" y="30"/>
                  </a:cubicBezTo>
                  <a:lnTo>
                    <a:pt x="30750" y="30"/>
                  </a:lnTo>
                  <a:cubicBezTo>
                    <a:pt x="30750" y="30"/>
                    <a:pt x="30750" y="30"/>
                    <a:pt x="30750" y="30"/>
                  </a:cubicBezTo>
                  <a:lnTo>
                    <a:pt x="30750" y="30"/>
                  </a:lnTo>
                  <a:cubicBezTo>
                    <a:pt x="30750" y="30"/>
                    <a:pt x="30750" y="30"/>
                    <a:pt x="30750" y="30"/>
                  </a:cubicBezTo>
                  <a:lnTo>
                    <a:pt x="30750" y="30"/>
                  </a:lnTo>
                  <a:cubicBezTo>
                    <a:pt x="21994" y="549"/>
                    <a:pt x="13215" y="1092"/>
                    <a:pt x="4459" y="1634"/>
                  </a:cubicBezTo>
                  <a:cubicBezTo>
                    <a:pt x="3043" y="1714"/>
                    <a:pt x="2088" y="3524"/>
                    <a:pt x="2855" y="4184"/>
                  </a:cubicBezTo>
                  <a:lnTo>
                    <a:pt x="2855" y="4184"/>
                  </a:lnTo>
                  <a:cubicBezTo>
                    <a:pt x="2545" y="4258"/>
                    <a:pt x="2237" y="4335"/>
                    <a:pt x="1928" y="4416"/>
                  </a:cubicBezTo>
                  <a:cubicBezTo>
                    <a:pt x="215" y="4850"/>
                    <a:pt x="1" y="7219"/>
                    <a:pt x="1588" y="7219"/>
                  </a:cubicBezTo>
                  <a:cubicBezTo>
                    <a:pt x="1743" y="7219"/>
                    <a:pt x="1914" y="7197"/>
                    <a:pt x="2104" y="7148"/>
                  </a:cubicBezTo>
                  <a:cubicBezTo>
                    <a:pt x="11552" y="4667"/>
                    <a:pt x="21527" y="5544"/>
                    <a:pt x="30926" y="2762"/>
                  </a:cubicBezTo>
                  <a:cubicBezTo>
                    <a:pt x="32270" y="2371"/>
                    <a:pt x="33233" y="1"/>
                    <a:pt x="31326"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4"/>
            <p:cNvSpPr/>
            <p:nvPr/>
          </p:nvSpPr>
          <p:spPr>
            <a:xfrm>
              <a:off x="4319250" y="3360925"/>
              <a:ext cx="817050" cy="79000"/>
            </a:xfrm>
            <a:custGeom>
              <a:avLst/>
              <a:gdLst/>
              <a:ahLst/>
              <a:cxnLst/>
              <a:rect l="l" t="t" r="r" b="b"/>
              <a:pathLst>
                <a:path w="32682" h="3160" extrusionOk="0">
                  <a:moveTo>
                    <a:pt x="29390" y="0"/>
                  </a:moveTo>
                  <a:cubicBezTo>
                    <a:pt x="29382" y="0"/>
                    <a:pt x="29374" y="1"/>
                    <a:pt x="29367" y="1"/>
                  </a:cubicBezTo>
                  <a:cubicBezTo>
                    <a:pt x="20294" y="477"/>
                    <a:pt x="11222" y="953"/>
                    <a:pt x="2149" y="1404"/>
                  </a:cubicBezTo>
                  <a:cubicBezTo>
                    <a:pt x="1" y="1528"/>
                    <a:pt x="2232" y="3160"/>
                    <a:pt x="3425" y="3160"/>
                  </a:cubicBezTo>
                  <a:cubicBezTo>
                    <a:pt x="3442" y="3160"/>
                    <a:pt x="3460" y="3160"/>
                    <a:pt x="3477" y="3159"/>
                  </a:cubicBezTo>
                  <a:cubicBezTo>
                    <a:pt x="11910" y="2716"/>
                    <a:pt x="20343" y="2274"/>
                    <a:pt x="28776" y="1831"/>
                  </a:cubicBezTo>
                  <a:lnTo>
                    <a:pt x="28776" y="1831"/>
                  </a:lnTo>
                  <a:cubicBezTo>
                    <a:pt x="29195" y="1987"/>
                    <a:pt x="29661" y="2088"/>
                    <a:pt x="30045" y="2088"/>
                  </a:cubicBezTo>
                  <a:cubicBezTo>
                    <a:pt x="30263" y="2088"/>
                    <a:pt x="30455" y="2055"/>
                    <a:pt x="30595" y="1981"/>
                  </a:cubicBezTo>
                  <a:cubicBezTo>
                    <a:pt x="30846" y="1856"/>
                    <a:pt x="31096" y="1730"/>
                    <a:pt x="31347" y="1580"/>
                  </a:cubicBezTo>
                  <a:cubicBezTo>
                    <a:pt x="32682" y="863"/>
                    <a:pt x="29947" y="0"/>
                    <a:pt x="29390"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4"/>
            <p:cNvSpPr/>
            <p:nvPr/>
          </p:nvSpPr>
          <p:spPr>
            <a:xfrm>
              <a:off x="4359800" y="3368900"/>
              <a:ext cx="757150" cy="121750"/>
            </a:xfrm>
            <a:custGeom>
              <a:avLst/>
              <a:gdLst/>
              <a:ahLst/>
              <a:cxnLst/>
              <a:rect l="l" t="t" r="r" b="b"/>
              <a:pathLst>
                <a:path w="30286" h="4870" extrusionOk="0">
                  <a:moveTo>
                    <a:pt x="28493" y="1"/>
                  </a:moveTo>
                  <a:cubicBezTo>
                    <a:pt x="28461" y="1"/>
                    <a:pt x="28429" y="3"/>
                    <a:pt x="28397" y="8"/>
                  </a:cubicBezTo>
                  <a:cubicBezTo>
                    <a:pt x="19399" y="1311"/>
                    <a:pt x="10377" y="1737"/>
                    <a:pt x="1279" y="1762"/>
                  </a:cubicBezTo>
                  <a:cubicBezTo>
                    <a:pt x="1" y="1762"/>
                    <a:pt x="1153" y="4870"/>
                    <a:pt x="2281" y="4870"/>
                  </a:cubicBezTo>
                  <a:cubicBezTo>
                    <a:pt x="10690" y="4847"/>
                    <a:pt x="19035" y="4481"/>
                    <a:pt x="27355" y="3377"/>
                  </a:cubicBezTo>
                  <a:lnTo>
                    <a:pt x="27355" y="3377"/>
                  </a:lnTo>
                  <a:cubicBezTo>
                    <a:pt x="27588" y="3629"/>
                    <a:pt x="27849" y="3792"/>
                    <a:pt x="28107" y="3792"/>
                  </a:cubicBezTo>
                  <a:cubicBezTo>
                    <a:pt x="28112" y="3792"/>
                    <a:pt x="28117" y="3792"/>
                    <a:pt x="28121" y="3792"/>
                  </a:cubicBezTo>
                  <a:cubicBezTo>
                    <a:pt x="28948" y="3767"/>
                    <a:pt x="29349" y="3567"/>
                    <a:pt x="29800" y="2890"/>
                  </a:cubicBezTo>
                  <a:cubicBezTo>
                    <a:pt x="30286" y="2186"/>
                    <a:pt x="29478" y="1"/>
                    <a:pt x="28493"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4"/>
            <p:cNvSpPr/>
            <p:nvPr/>
          </p:nvSpPr>
          <p:spPr>
            <a:xfrm>
              <a:off x="4369825" y="3442375"/>
              <a:ext cx="758625" cy="151550"/>
            </a:xfrm>
            <a:custGeom>
              <a:avLst/>
              <a:gdLst/>
              <a:ahLst/>
              <a:cxnLst/>
              <a:rect l="l" t="t" r="r" b="b"/>
              <a:pathLst>
                <a:path w="30345" h="6062" extrusionOk="0">
                  <a:moveTo>
                    <a:pt x="27667" y="0"/>
                  </a:moveTo>
                  <a:cubicBezTo>
                    <a:pt x="27659" y="0"/>
                    <a:pt x="27652" y="1"/>
                    <a:pt x="27645" y="1"/>
                  </a:cubicBezTo>
                  <a:lnTo>
                    <a:pt x="3646" y="1123"/>
                  </a:lnTo>
                  <a:lnTo>
                    <a:pt x="3646" y="1123"/>
                  </a:lnTo>
                  <a:cubicBezTo>
                    <a:pt x="3428" y="965"/>
                    <a:pt x="3215" y="867"/>
                    <a:pt x="3033" y="867"/>
                  </a:cubicBezTo>
                  <a:cubicBezTo>
                    <a:pt x="2999" y="867"/>
                    <a:pt x="2965" y="871"/>
                    <a:pt x="2933" y="878"/>
                  </a:cubicBezTo>
                  <a:cubicBezTo>
                    <a:pt x="2407" y="979"/>
                    <a:pt x="1880" y="1104"/>
                    <a:pt x="1379" y="1229"/>
                  </a:cubicBezTo>
                  <a:cubicBezTo>
                    <a:pt x="778" y="1346"/>
                    <a:pt x="1456" y="2486"/>
                    <a:pt x="2212" y="3219"/>
                  </a:cubicBezTo>
                  <a:lnTo>
                    <a:pt x="2212" y="3219"/>
                  </a:lnTo>
                  <a:cubicBezTo>
                    <a:pt x="2182" y="3219"/>
                    <a:pt x="2151" y="3219"/>
                    <a:pt x="2119" y="3219"/>
                  </a:cubicBezTo>
                  <a:cubicBezTo>
                    <a:pt x="1796" y="3219"/>
                    <a:pt x="1444" y="3229"/>
                    <a:pt x="1311" y="3313"/>
                  </a:cubicBezTo>
                  <a:lnTo>
                    <a:pt x="1311" y="3313"/>
                  </a:lnTo>
                  <a:cubicBezTo>
                    <a:pt x="1155" y="3219"/>
                    <a:pt x="995" y="3149"/>
                    <a:pt x="860" y="3149"/>
                  </a:cubicBezTo>
                  <a:cubicBezTo>
                    <a:pt x="779" y="3149"/>
                    <a:pt x="708" y="3174"/>
                    <a:pt x="652" y="3234"/>
                  </a:cubicBezTo>
                  <a:cubicBezTo>
                    <a:pt x="627" y="3284"/>
                    <a:pt x="577" y="3309"/>
                    <a:pt x="527" y="3360"/>
                  </a:cubicBezTo>
                  <a:cubicBezTo>
                    <a:pt x="1" y="3936"/>
                    <a:pt x="1429" y="5289"/>
                    <a:pt x="1805" y="5590"/>
                  </a:cubicBezTo>
                  <a:cubicBezTo>
                    <a:pt x="2288" y="5941"/>
                    <a:pt x="2862" y="6062"/>
                    <a:pt x="3473" y="6062"/>
                  </a:cubicBezTo>
                  <a:cubicBezTo>
                    <a:pt x="4607" y="6062"/>
                    <a:pt x="5866" y="5645"/>
                    <a:pt x="6893" y="5515"/>
                  </a:cubicBezTo>
                  <a:cubicBezTo>
                    <a:pt x="9449" y="5189"/>
                    <a:pt x="12031" y="4989"/>
                    <a:pt x="14612" y="4863"/>
                  </a:cubicBezTo>
                  <a:cubicBezTo>
                    <a:pt x="19750" y="4613"/>
                    <a:pt x="24838" y="4462"/>
                    <a:pt x="29675" y="2558"/>
                  </a:cubicBezTo>
                  <a:cubicBezTo>
                    <a:pt x="30345" y="2310"/>
                    <a:pt x="28364" y="0"/>
                    <a:pt x="2766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4"/>
            <p:cNvSpPr/>
            <p:nvPr/>
          </p:nvSpPr>
          <p:spPr>
            <a:xfrm>
              <a:off x="4409400" y="3507550"/>
              <a:ext cx="682250" cy="94025"/>
            </a:xfrm>
            <a:custGeom>
              <a:avLst/>
              <a:gdLst/>
              <a:ahLst/>
              <a:cxnLst/>
              <a:rect l="l" t="t" r="r" b="b"/>
              <a:pathLst>
                <a:path w="27290" h="3761" extrusionOk="0">
                  <a:moveTo>
                    <a:pt x="25285" y="1"/>
                  </a:moveTo>
                  <a:cubicBezTo>
                    <a:pt x="17165" y="251"/>
                    <a:pt x="9044" y="477"/>
                    <a:pt x="949" y="702"/>
                  </a:cubicBezTo>
                  <a:cubicBezTo>
                    <a:pt x="0" y="727"/>
                    <a:pt x="1165" y="3760"/>
                    <a:pt x="2016" y="3760"/>
                  </a:cubicBezTo>
                  <a:cubicBezTo>
                    <a:pt x="2020" y="3760"/>
                    <a:pt x="2023" y="3760"/>
                    <a:pt x="2027" y="3760"/>
                  </a:cubicBezTo>
                  <a:cubicBezTo>
                    <a:pt x="9646" y="3525"/>
                    <a:pt x="17265" y="3312"/>
                    <a:pt x="24863" y="3100"/>
                  </a:cubicBezTo>
                  <a:lnTo>
                    <a:pt x="24863" y="3100"/>
                  </a:lnTo>
                  <a:cubicBezTo>
                    <a:pt x="25030" y="3255"/>
                    <a:pt x="25204" y="3348"/>
                    <a:pt x="25373" y="3348"/>
                  </a:cubicBezTo>
                  <a:cubicBezTo>
                    <a:pt x="25411" y="3348"/>
                    <a:pt x="25448" y="3344"/>
                    <a:pt x="25485" y="3334"/>
                  </a:cubicBezTo>
                  <a:lnTo>
                    <a:pt x="26538" y="3033"/>
                  </a:lnTo>
                  <a:cubicBezTo>
                    <a:pt x="27290" y="2833"/>
                    <a:pt x="26037" y="1"/>
                    <a:pt x="25285"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4"/>
            <p:cNvSpPr/>
            <p:nvPr/>
          </p:nvSpPr>
          <p:spPr>
            <a:xfrm>
              <a:off x="4327875" y="3557000"/>
              <a:ext cx="818000" cy="104125"/>
            </a:xfrm>
            <a:custGeom>
              <a:avLst/>
              <a:gdLst/>
              <a:ahLst/>
              <a:cxnLst/>
              <a:rect l="l" t="t" r="r" b="b"/>
              <a:pathLst>
                <a:path w="32720" h="4165" extrusionOk="0">
                  <a:moveTo>
                    <a:pt x="29952" y="0"/>
                  </a:moveTo>
                  <a:cubicBezTo>
                    <a:pt x="29926" y="0"/>
                    <a:pt x="29900" y="1"/>
                    <a:pt x="29874" y="3"/>
                  </a:cubicBezTo>
                  <a:cubicBezTo>
                    <a:pt x="21416" y="652"/>
                    <a:pt x="12935" y="1193"/>
                    <a:pt x="4454" y="1648"/>
                  </a:cubicBezTo>
                  <a:lnTo>
                    <a:pt x="4454" y="1648"/>
                  </a:lnTo>
                  <a:cubicBezTo>
                    <a:pt x="4095" y="1453"/>
                    <a:pt x="3671" y="1328"/>
                    <a:pt x="3270" y="1328"/>
                  </a:cubicBezTo>
                  <a:cubicBezTo>
                    <a:pt x="3044" y="1328"/>
                    <a:pt x="2826" y="1368"/>
                    <a:pt x="2631" y="1456"/>
                  </a:cubicBezTo>
                  <a:cubicBezTo>
                    <a:pt x="2280" y="1607"/>
                    <a:pt x="1954" y="1757"/>
                    <a:pt x="1603" y="1907"/>
                  </a:cubicBezTo>
                  <a:cubicBezTo>
                    <a:pt x="0" y="2647"/>
                    <a:pt x="1698" y="4164"/>
                    <a:pt x="2804" y="4164"/>
                  </a:cubicBezTo>
                  <a:cubicBezTo>
                    <a:pt x="2822" y="4164"/>
                    <a:pt x="2839" y="4164"/>
                    <a:pt x="2857" y="4163"/>
                  </a:cubicBezTo>
                  <a:cubicBezTo>
                    <a:pt x="11239" y="3728"/>
                    <a:pt x="19621" y="3209"/>
                    <a:pt x="27984" y="2587"/>
                  </a:cubicBezTo>
                  <a:lnTo>
                    <a:pt x="27984" y="2587"/>
                  </a:lnTo>
                  <a:cubicBezTo>
                    <a:pt x="28355" y="2794"/>
                    <a:pt x="28798" y="2928"/>
                    <a:pt x="29213" y="2928"/>
                  </a:cubicBezTo>
                  <a:cubicBezTo>
                    <a:pt x="29429" y="2928"/>
                    <a:pt x="29637" y="2891"/>
                    <a:pt x="29824" y="2810"/>
                  </a:cubicBezTo>
                  <a:cubicBezTo>
                    <a:pt x="30250" y="2634"/>
                    <a:pt x="30701" y="2434"/>
                    <a:pt x="31127" y="2233"/>
                  </a:cubicBezTo>
                  <a:cubicBezTo>
                    <a:pt x="32719" y="1547"/>
                    <a:pt x="31080" y="0"/>
                    <a:pt x="2995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4"/>
            <p:cNvSpPr/>
            <p:nvPr/>
          </p:nvSpPr>
          <p:spPr>
            <a:xfrm>
              <a:off x="4492625" y="3568500"/>
              <a:ext cx="516700" cy="88850"/>
            </a:xfrm>
            <a:custGeom>
              <a:avLst/>
              <a:gdLst/>
              <a:ahLst/>
              <a:cxnLst/>
              <a:rect l="l" t="t" r="r" b="b"/>
              <a:pathLst>
                <a:path w="20668" h="3554" extrusionOk="0">
                  <a:moveTo>
                    <a:pt x="19918" y="0"/>
                  </a:moveTo>
                  <a:cubicBezTo>
                    <a:pt x="19858" y="0"/>
                    <a:pt x="19794" y="6"/>
                    <a:pt x="19725" y="19"/>
                  </a:cubicBezTo>
                  <a:cubicBezTo>
                    <a:pt x="14111" y="846"/>
                    <a:pt x="8447" y="1297"/>
                    <a:pt x="2758" y="1297"/>
                  </a:cubicBezTo>
                  <a:cubicBezTo>
                    <a:pt x="1956" y="1297"/>
                    <a:pt x="1204" y="1673"/>
                    <a:pt x="678" y="2300"/>
                  </a:cubicBezTo>
                  <a:cubicBezTo>
                    <a:pt x="402" y="2600"/>
                    <a:pt x="1" y="3553"/>
                    <a:pt x="803" y="3553"/>
                  </a:cubicBezTo>
                  <a:cubicBezTo>
                    <a:pt x="967" y="3553"/>
                    <a:pt x="1130" y="3554"/>
                    <a:pt x="1294" y="3554"/>
                  </a:cubicBezTo>
                  <a:cubicBezTo>
                    <a:pt x="7018" y="3554"/>
                    <a:pt x="12719" y="3127"/>
                    <a:pt x="18372" y="2274"/>
                  </a:cubicBezTo>
                  <a:cubicBezTo>
                    <a:pt x="19149" y="2174"/>
                    <a:pt x="19951" y="1673"/>
                    <a:pt x="20352" y="996"/>
                  </a:cubicBezTo>
                  <a:cubicBezTo>
                    <a:pt x="20667" y="478"/>
                    <a:pt x="20456" y="0"/>
                    <a:pt x="19918"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6" name="Google Shape;1036;p34"/>
          <p:cNvGrpSpPr/>
          <p:nvPr/>
        </p:nvGrpSpPr>
        <p:grpSpPr>
          <a:xfrm>
            <a:off x="4973787" y="955998"/>
            <a:ext cx="1287126" cy="176025"/>
            <a:chOff x="4345425" y="2175475"/>
            <a:chExt cx="800750" cy="176025"/>
          </a:xfrm>
        </p:grpSpPr>
        <p:sp>
          <p:nvSpPr>
            <p:cNvPr id="1037" name="Google Shape;1037;p34"/>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4"/>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 name="Google Shape;954;p33">
            <a:extLst>
              <a:ext uri="{FF2B5EF4-FFF2-40B4-BE49-F238E27FC236}">
                <a16:creationId xmlns:a16="http://schemas.microsoft.com/office/drawing/2014/main" id="{B3F257F2-088B-FBDD-0908-D290110EC714}"/>
              </a:ext>
            </a:extLst>
          </p:cNvPr>
          <p:cNvSpPr txBox="1"/>
          <p:nvPr/>
        </p:nvSpPr>
        <p:spPr>
          <a:xfrm rot="590019">
            <a:off x="4237988" y="268753"/>
            <a:ext cx="3594368" cy="70760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solidFill>
                  <a:schemeClr val="dk1"/>
                </a:solidFill>
                <a:latin typeface="Itim"/>
                <a:ea typeface="Itim"/>
                <a:cs typeface="Itim"/>
                <a:sym typeface="Itim"/>
              </a:rPr>
              <a:t>Ondersteuning</a:t>
            </a:r>
            <a:endParaRPr sz="3000" b="1">
              <a:solidFill>
                <a:schemeClr val="dk1"/>
              </a:solidFill>
              <a:latin typeface="Itim"/>
              <a:ea typeface="Itim"/>
              <a:cs typeface="Itim"/>
              <a:sym typeface="Itim"/>
            </a:endParaRPr>
          </a:p>
        </p:txBody>
      </p:sp>
      <p:pic>
        <p:nvPicPr>
          <p:cNvPr id="69" name="Picture 2" descr="Houten kubussen, set van 3 stuks | Houten blokken | Het Gouden Ei">
            <a:extLst>
              <a:ext uri="{FF2B5EF4-FFF2-40B4-BE49-F238E27FC236}">
                <a16:creationId xmlns:a16="http://schemas.microsoft.com/office/drawing/2014/main" id="{8AA21EC5-7624-197F-9146-93147B3E4E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99437">
            <a:off x="6835737" y="2640949"/>
            <a:ext cx="1605009" cy="1605009"/>
          </a:xfrm>
          <a:prstGeom prst="rect">
            <a:avLst/>
          </a:prstGeom>
          <a:noFill/>
          <a:extLst>
            <a:ext uri="{909E8E84-426E-40DD-AFC4-6F175D3DCCD1}">
              <a14:hiddenFill xmlns:a14="http://schemas.microsoft.com/office/drawing/2010/main">
                <a:solidFill>
                  <a:srgbClr val="FFFFFF"/>
                </a:solidFill>
              </a14:hiddenFill>
            </a:ext>
          </a:extLst>
        </p:spPr>
      </p:pic>
      <p:sp>
        <p:nvSpPr>
          <p:cNvPr id="36" name="Tekstvak 35">
            <a:extLst>
              <a:ext uri="{FF2B5EF4-FFF2-40B4-BE49-F238E27FC236}">
                <a16:creationId xmlns:a16="http://schemas.microsoft.com/office/drawing/2014/main" id="{A0B97F7A-0B39-3163-D970-4C45B66DF9DC}"/>
              </a:ext>
            </a:extLst>
          </p:cNvPr>
          <p:cNvSpPr txBox="1"/>
          <p:nvPr/>
        </p:nvSpPr>
        <p:spPr>
          <a:xfrm>
            <a:off x="938858" y="1379808"/>
            <a:ext cx="4575974" cy="738664"/>
          </a:xfrm>
          <a:prstGeom prst="rect">
            <a:avLst/>
          </a:prstGeom>
          <a:noFill/>
        </p:spPr>
        <p:txBody>
          <a:bodyPr wrap="square">
            <a:spAutoFit/>
          </a:bodyPr>
          <a:lstStyle/>
          <a:p>
            <a:r>
              <a:rPr lang="nl-NL">
                <a:hlinkClick r:id="rId4"/>
              </a:rPr>
              <a:t>https://www.leraar24.nl/51189/hoe-help-je-leerlingen-met-dyscalculie-in-het-po-en-vo/</a:t>
            </a:r>
            <a:endParaRPr lang="nl-NL"/>
          </a:p>
          <a:p>
            <a:endParaRPr lang="nl-NL"/>
          </a:p>
        </p:txBody>
      </p:sp>
      <p:sp>
        <p:nvSpPr>
          <p:cNvPr id="3" name="Tekstvak 2">
            <a:extLst>
              <a:ext uri="{FF2B5EF4-FFF2-40B4-BE49-F238E27FC236}">
                <a16:creationId xmlns:a16="http://schemas.microsoft.com/office/drawing/2014/main" id="{21C4DB86-39CC-9D8A-45B1-BF40398F39C8}"/>
              </a:ext>
            </a:extLst>
          </p:cNvPr>
          <p:cNvSpPr txBox="1"/>
          <p:nvPr/>
        </p:nvSpPr>
        <p:spPr>
          <a:xfrm>
            <a:off x="834887" y="2210463"/>
            <a:ext cx="5740842" cy="307777"/>
          </a:xfrm>
          <a:prstGeom prst="rect">
            <a:avLst/>
          </a:prstGeom>
          <a:noFill/>
        </p:spPr>
        <p:txBody>
          <a:bodyPr wrap="square" rtlCol="0">
            <a:spAutoFit/>
          </a:bodyPr>
          <a:lstStyle/>
          <a:p>
            <a:r>
              <a:rPr lang="nl-NL"/>
              <a:t>Luisteropdracht: Welke ondersteuning is er al geboden?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49" name="Google Shape;849;p31"/>
          <p:cNvSpPr txBox="1">
            <a:spLocks noGrp="1"/>
          </p:cNvSpPr>
          <p:nvPr>
            <p:ph type="title"/>
          </p:nvPr>
        </p:nvSpPr>
        <p:spPr>
          <a:xfrm>
            <a:off x="511536" y="849809"/>
            <a:ext cx="3368700" cy="5727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Rekenenproblemen</a:t>
            </a:r>
            <a:endParaRPr/>
          </a:p>
        </p:txBody>
      </p:sp>
      <p:sp>
        <p:nvSpPr>
          <p:cNvPr id="850" name="Google Shape;850;p31"/>
          <p:cNvSpPr txBox="1">
            <a:spLocks noGrp="1"/>
          </p:cNvSpPr>
          <p:nvPr>
            <p:ph type="subTitle" idx="5"/>
          </p:nvPr>
        </p:nvSpPr>
        <p:spPr>
          <a:xfrm>
            <a:off x="516835" y="2076621"/>
            <a:ext cx="2896265" cy="5727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nl-NL"/>
              <a:t>Redelijk mild</a:t>
            </a:r>
            <a:endParaRPr/>
          </a:p>
        </p:txBody>
      </p:sp>
      <p:grpSp>
        <p:nvGrpSpPr>
          <p:cNvPr id="851" name="Google Shape;851;p31"/>
          <p:cNvGrpSpPr/>
          <p:nvPr/>
        </p:nvGrpSpPr>
        <p:grpSpPr>
          <a:xfrm>
            <a:off x="581221" y="1228073"/>
            <a:ext cx="2960453" cy="176025"/>
            <a:chOff x="4345425" y="2175475"/>
            <a:chExt cx="800750" cy="176025"/>
          </a:xfrm>
        </p:grpSpPr>
        <p:sp>
          <p:nvSpPr>
            <p:cNvPr id="852" name="Google Shape;852;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4" name="Google Shape;854;p31"/>
          <p:cNvSpPr txBox="1">
            <a:spLocks noGrp="1"/>
          </p:cNvSpPr>
          <p:nvPr>
            <p:ph type="subTitle" idx="6"/>
          </p:nvPr>
        </p:nvSpPr>
        <p:spPr>
          <a:xfrm>
            <a:off x="5676900" y="2076621"/>
            <a:ext cx="2506200" cy="572700"/>
          </a:xfrm>
          <a:prstGeom prst="rect">
            <a:avLst/>
          </a:prstGeom>
        </p:spPr>
        <p:txBody>
          <a:bodyPr spcFirstLastPara="1" wrap="square" lIns="0" tIns="0" rIns="0" bIns="0" anchor="t" anchorCtr="0">
            <a:noAutofit/>
          </a:bodyPr>
          <a:lstStyle/>
          <a:p>
            <a:pPr marL="0" lvl="0" indent="0" algn="ctr" rtl="0">
              <a:spcBef>
                <a:spcPts val="0"/>
              </a:spcBef>
              <a:spcAft>
                <a:spcPts val="0"/>
              </a:spcAft>
              <a:buClr>
                <a:schemeClr val="dk2"/>
              </a:buClr>
              <a:buSzPts val="1100"/>
              <a:buFont typeface="Arial"/>
              <a:buNone/>
            </a:pPr>
            <a:r>
              <a:rPr lang="nl-NL"/>
              <a:t>Ondersteuning helpt maar in beperkte mate</a:t>
            </a:r>
            <a:endParaRPr/>
          </a:p>
        </p:txBody>
      </p:sp>
      <p:sp>
        <p:nvSpPr>
          <p:cNvPr id="855" name="Google Shape;855;p31"/>
          <p:cNvSpPr txBox="1">
            <a:spLocks noGrp="1"/>
          </p:cNvSpPr>
          <p:nvPr>
            <p:ph type="subTitle" idx="7"/>
          </p:nvPr>
        </p:nvSpPr>
        <p:spPr>
          <a:xfrm>
            <a:off x="581875" y="3755202"/>
            <a:ext cx="3298361" cy="5727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nl-NL"/>
              <a:t>Veel hulp is nodig, maar profiteert van de hulp</a:t>
            </a:r>
            <a:endParaRPr/>
          </a:p>
        </p:txBody>
      </p:sp>
      <p:grpSp>
        <p:nvGrpSpPr>
          <p:cNvPr id="859" name="Google Shape;859;p31"/>
          <p:cNvGrpSpPr/>
          <p:nvPr/>
        </p:nvGrpSpPr>
        <p:grpSpPr>
          <a:xfrm rot="474658">
            <a:off x="1381256" y="1507939"/>
            <a:ext cx="1557467" cy="585348"/>
            <a:chOff x="4345425" y="2175475"/>
            <a:chExt cx="800750" cy="176025"/>
          </a:xfrm>
        </p:grpSpPr>
        <p:sp>
          <p:nvSpPr>
            <p:cNvPr id="860" name="Google Shape;860;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2" name="Google Shape;862;p31"/>
          <p:cNvGrpSpPr/>
          <p:nvPr/>
        </p:nvGrpSpPr>
        <p:grpSpPr>
          <a:xfrm rot="367883">
            <a:off x="1375060" y="3250166"/>
            <a:ext cx="1569882" cy="507904"/>
            <a:chOff x="4345425" y="2175475"/>
            <a:chExt cx="800750" cy="176025"/>
          </a:xfrm>
        </p:grpSpPr>
        <p:sp>
          <p:nvSpPr>
            <p:cNvPr id="863" name="Google Shape;863;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5" name="Google Shape;865;p31"/>
          <p:cNvGrpSpPr/>
          <p:nvPr/>
        </p:nvGrpSpPr>
        <p:grpSpPr>
          <a:xfrm rot="474658">
            <a:off x="6175019" y="1507926"/>
            <a:ext cx="1557467" cy="585348"/>
            <a:chOff x="4345425" y="2175475"/>
            <a:chExt cx="800750" cy="176025"/>
          </a:xfrm>
        </p:grpSpPr>
        <p:sp>
          <p:nvSpPr>
            <p:cNvPr id="866" name="Google Shape;866;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9" name="Google Shape;869;p31"/>
          <p:cNvSpPr txBox="1">
            <a:spLocks noGrp="1"/>
          </p:cNvSpPr>
          <p:nvPr>
            <p:ph type="subTitle" idx="1"/>
          </p:nvPr>
        </p:nvSpPr>
        <p:spPr>
          <a:xfrm>
            <a:off x="516835" y="3292127"/>
            <a:ext cx="2896265" cy="34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2"/>
              </a:buClr>
              <a:buSzPts val="1100"/>
              <a:buFont typeface="Arial"/>
              <a:buNone/>
            </a:pPr>
            <a:r>
              <a:rPr lang="en"/>
              <a:t>Ernstig rekenprobleem</a:t>
            </a:r>
            <a:endParaRPr/>
          </a:p>
        </p:txBody>
      </p:sp>
      <p:sp>
        <p:nvSpPr>
          <p:cNvPr id="871" name="Google Shape;871;p31"/>
          <p:cNvSpPr txBox="1">
            <a:spLocks noGrp="1"/>
          </p:cNvSpPr>
          <p:nvPr>
            <p:ph type="subTitle" idx="3"/>
          </p:nvPr>
        </p:nvSpPr>
        <p:spPr>
          <a:xfrm>
            <a:off x="349857" y="1584571"/>
            <a:ext cx="3063243" cy="40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Rekenprobleem</a:t>
            </a:r>
            <a:endParaRPr/>
          </a:p>
        </p:txBody>
      </p:sp>
      <p:sp>
        <p:nvSpPr>
          <p:cNvPr id="872" name="Google Shape;872;p31"/>
          <p:cNvSpPr txBox="1">
            <a:spLocks noGrp="1"/>
          </p:cNvSpPr>
          <p:nvPr>
            <p:ph type="subTitle" idx="4"/>
          </p:nvPr>
        </p:nvSpPr>
        <p:spPr>
          <a:xfrm>
            <a:off x="5714030" y="1520837"/>
            <a:ext cx="2506200" cy="40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2"/>
              </a:buClr>
              <a:buSzPts val="1100"/>
              <a:buFont typeface="Arial"/>
              <a:buNone/>
            </a:pPr>
            <a:r>
              <a:rPr lang="en"/>
              <a:t>Stoornis?</a:t>
            </a:r>
            <a:endParaRPr/>
          </a:p>
        </p:txBody>
      </p:sp>
      <p:grpSp>
        <p:nvGrpSpPr>
          <p:cNvPr id="873" name="Google Shape;873;p31"/>
          <p:cNvGrpSpPr/>
          <p:nvPr/>
        </p:nvGrpSpPr>
        <p:grpSpPr>
          <a:xfrm rot="-638440">
            <a:off x="6196103" y="527795"/>
            <a:ext cx="1600449" cy="495659"/>
            <a:chOff x="3647400" y="4354525"/>
            <a:chExt cx="365925" cy="73675"/>
          </a:xfrm>
        </p:grpSpPr>
        <p:sp>
          <p:nvSpPr>
            <p:cNvPr id="874" name="Google Shape;874;p31"/>
            <p:cNvSpPr/>
            <p:nvPr/>
          </p:nvSpPr>
          <p:spPr>
            <a:xfrm>
              <a:off x="3647400" y="4384125"/>
              <a:ext cx="42000" cy="38300"/>
            </a:xfrm>
            <a:custGeom>
              <a:avLst/>
              <a:gdLst/>
              <a:ahLst/>
              <a:cxnLst/>
              <a:rect l="l" t="t" r="r" b="b"/>
              <a:pathLst>
                <a:path w="1680" h="1532" extrusionOk="0">
                  <a:moveTo>
                    <a:pt x="923" y="251"/>
                  </a:moveTo>
                  <a:cubicBezTo>
                    <a:pt x="1017" y="251"/>
                    <a:pt x="1111" y="268"/>
                    <a:pt x="1203" y="301"/>
                  </a:cubicBezTo>
                  <a:cubicBezTo>
                    <a:pt x="1128" y="452"/>
                    <a:pt x="1003" y="552"/>
                    <a:pt x="827" y="627"/>
                  </a:cubicBezTo>
                  <a:cubicBezTo>
                    <a:pt x="727" y="677"/>
                    <a:pt x="627" y="677"/>
                    <a:pt x="527" y="677"/>
                  </a:cubicBezTo>
                  <a:cubicBezTo>
                    <a:pt x="376" y="677"/>
                    <a:pt x="251" y="577"/>
                    <a:pt x="401" y="452"/>
                  </a:cubicBezTo>
                  <a:cubicBezTo>
                    <a:pt x="552" y="318"/>
                    <a:pt x="735" y="251"/>
                    <a:pt x="923" y="251"/>
                  </a:cubicBezTo>
                  <a:close/>
                  <a:moveTo>
                    <a:pt x="861" y="0"/>
                  </a:moveTo>
                  <a:cubicBezTo>
                    <a:pt x="791" y="0"/>
                    <a:pt x="721" y="8"/>
                    <a:pt x="652" y="26"/>
                  </a:cubicBezTo>
                  <a:cubicBezTo>
                    <a:pt x="401" y="76"/>
                    <a:pt x="0" y="276"/>
                    <a:pt x="25" y="602"/>
                  </a:cubicBezTo>
                  <a:cubicBezTo>
                    <a:pt x="48" y="874"/>
                    <a:pt x="336" y="982"/>
                    <a:pt x="576" y="982"/>
                  </a:cubicBezTo>
                  <a:cubicBezTo>
                    <a:pt x="602" y="982"/>
                    <a:pt x="627" y="980"/>
                    <a:pt x="652" y="978"/>
                  </a:cubicBezTo>
                  <a:cubicBezTo>
                    <a:pt x="902" y="953"/>
                    <a:pt x="1103" y="853"/>
                    <a:pt x="1278" y="677"/>
                  </a:cubicBezTo>
                  <a:cubicBezTo>
                    <a:pt x="1303" y="903"/>
                    <a:pt x="1303" y="1103"/>
                    <a:pt x="1278" y="1329"/>
                  </a:cubicBezTo>
                  <a:cubicBezTo>
                    <a:pt x="1278" y="1440"/>
                    <a:pt x="1400" y="1532"/>
                    <a:pt x="1495" y="1532"/>
                  </a:cubicBezTo>
                  <a:cubicBezTo>
                    <a:pt x="1550" y="1532"/>
                    <a:pt x="1595" y="1502"/>
                    <a:pt x="1604" y="1429"/>
                  </a:cubicBezTo>
                  <a:cubicBezTo>
                    <a:pt x="1679" y="1078"/>
                    <a:pt x="1604" y="727"/>
                    <a:pt x="1504" y="376"/>
                  </a:cubicBezTo>
                  <a:cubicBezTo>
                    <a:pt x="1554" y="351"/>
                    <a:pt x="1579" y="276"/>
                    <a:pt x="1529" y="226"/>
                  </a:cubicBezTo>
                  <a:cubicBezTo>
                    <a:pt x="1336" y="91"/>
                    <a:pt x="1098" y="0"/>
                    <a:pt x="8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1"/>
            <p:cNvSpPr/>
            <p:nvPr/>
          </p:nvSpPr>
          <p:spPr>
            <a:xfrm>
              <a:off x="3695650" y="4356075"/>
              <a:ext cx="49500" cy="27125"/>
            </a:xfrm>
            <a:custGeom>
              <a:avLst/>
              <a:gdLst/>
              <a:ahLst/>
              <a:cxnLst/>
              <a:rect l="l" t="t" r="r" b="b"/>
              <a:pathLst>
                <a:path w="1980" h="1085" extrusionOk="0">
                  <a:moveTo>
                    <a:pt x="244" y="0"/>
                  </a:moveTo>
                  <a:cubicBezTo>
                    <a:pt x="205" y="0"/>
                    <a:pt x="165" y="6"/>
                    <a:pt x="125" y="20"/>
                  </a:cubicBezTo>
                  <a:cubicBezTo>
                    <a:pt x="0" y="45"/>
                    <a:pt x="100" y="245"/>
                    <a:pt x="201" y="245"/>
                  </a:cubicBezTo>
                  <a:cubicBezTo>
                    <a:pt x="209" y="244"/>
                    <a:pt x="216" y="244"/>
                    <a:pt x="223" y="244"/>
                  </a:cubicBezTo>
                  <a:cubicBezTo>
                    <a:pt x="357" y="244"/>
                    <a:pt x="175" y="473"/>
                    <a:pt x="175" y="521"/>
                  </a:cubicBezTo>
                  <a:cubicBezTo>
                    <a:pt x="150" y="571"/>
                    <a:pt x="150" y="621"/>
                    <a:pt x="175" y="671"/>
                  </a:cubicBezTo>
                  <a:cubicBezTo>
                    <a:pt x="201" y="822"/>
                    <a:pt x="326" y="922"/>
                    <a:pt x="451" y="997"/>
                  </a:cubicBezTo>
                  <a:cubicBezTo>
                    <a:pt x="677" y="1072"/>
                    <a:pt x="927" y="1047"/>
                    <a:pt x="1153" y="1072"/>
                  </a:cubicBezTo>
                  <a:cubicBezTo>
                    <a:pt x="1266" y="1072"/>
                    <a:pt x="1385" y="1085"/>
                    <a:pt x="1504" y="1085"/>
                  </a:cubicBezTo>
                  <a:cubicBezTo>
                    <a:pt x="1623" y="1085"/>
                    <a:pt x="1742" y="1072"/>
                    <a:pt x="1855" y="1022"/>
                  </a:cubicBezTo>
                  <a:cubicBezTo>
                    <a:pt x="1980" y="972"/>
                    <a:pt x="1930" y="797"/>
                    <a:pt x="1830" y="747"/>
                  </a:cubicBezTo>
                  <a:cubicBezTo>
                    <a:pt x="1676" y="677"/>
                    <a:pt x="1500" y="661"/>
                    <a:pt x="1326" y="661"/>
                  </a:cubicBezTo>
                  <a:cubicBezTo>
                    <a:pt x="1187" y="661"/>
                    <a:pt x="1050" y="671"/>
                    <a:pt x="927" y="671"/>
                  </a:cubicBezTo>
                  <a:cubicBezTo>
                    <a:pt x="886" y="671"/>
                    <a:pt x="830" y="677"/>
                    <a:pt x="773" y="677"/>
                  </a:cubicBezTo>
                  <a:cubicBezTo>
                    <a:pt x="660" y="677"/>
                    <a:pt x="543" y="655"/>
                    <a:pt x="526" y="521"/>
                  </a:cubicBezTo>
                  <a:cubicBezTo>
                    <a:pt x="526" y="471"/>
                    <a:pt x="576" y="396"/>
                    <a:pt x="576" y="320"/>
                  </a:cubicBezTo>
                  <a:cubicBezTo>
                    <a:pt x="576" y="135"/>
                    <a:pt x="424" y="0"/>
                    <a:pt x="2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1"/>
            <p:cNvSpPr/>
            <p:nvPr/>
          </p:nvSpPr>
          <p:spPr>
            <a:xfrm>
              <a:off x="3727800" y="4393475"/>
              <a:ext cx="40550" cy="26725"/>
            </a:xfrm>
            <a:custGeom>
              <a:avLst/>
              <a:gdLst/>
              <a:ahLst/>
              <a:cxnLst/>
              <a:rect l="l" t="t" r="r" b="b"/>
              <a:pathLst>
                <a:path w="1622" h="1069" extrusionOk="0">
                  <a:moveTo>
                    <a:pt x="506" y="1"/>
                  </a:moveTo>
                  <a:cubicBezTo>
                    <a:pt x="442" y="1"/>
                    <a:pt x="381" y="71"/>
                    <a:pt x="418" y="128"/>
                  </a:cubicBezTo>
                  <a:cubicBezTo>
                    <a:pt x="443" y="203"/>
                    <a:pt x="468" y="278"/>
                    <a:pt x="494" y="328"/>
                  </a:cubicBezTo>
                  <a:cubicBezTo>
                    <a:pt x="393" y="353"/>
                    <a:pt x="293" y="353"/>
                    <a:pt x="193" y="378"/>
                  </a:cubicBezTo>
                  <a:cubicBezTo>
                    <a:pt x="0" y="402"/>
                    <a:pt x="62" y="681"/>
                    <a:pt x="222" y="681"/>
                  </a:cubicBezTo>
                  <a:cubicBezTo>
                    <a:pt x="229" y="681"/>
                    <a:pt x="236" y="680"/>
                    <a:pt x="243" y="679"/>
                  </a:cubicBezTo>
                  <a:cubicBezTo>
                    <a:pt x="368" y="679"/>
                    <a:pt x="468" y="654"/>
                    <a:pt x="569" y="654"/>
                  </a:cubicBezTo>
                  <a:cubicBezTo>
                    <a:pt x="569" y="729"/>
                    <a:pt x="594" y="830"/>
                    <a:pt x="594" y="905"/>
                  </a:cubicBezTo>
                  <a:cubicBezTo>
                    <a:pt x="607" y="1011"/>
                    <a:pt x="691" y="1068"/>
                    <a:pt x="771" y="1068"/>
                  </a:cubicBezTo>
                  <a:cubicBezTo>
                    <a:pt x="841" y="1068"/>
                    <a:pt x="908" y="1024"/>
                    <a:pt x="920" y="930"/>
                  </a:cubicBezTo>
                  <a:cubicBezTo>
                    <a:pt x="945" y="830"/>
                    <a:pt x="920" y="729"/>
                    <a:pt x="895" y="629"/>
                  </a:cubicBezTo>
                  <a:lnTo>
                    <a:pt x="970" y="629"/>
                  </a:lnTo>
                  <a:cubicBezTo>
                    <a:pt x="1170" y="604"/>
                    <a:pt x="1371" y="604"/>
                    <a:pt x="1521" y="479"/>
                  </a:cubicBezTo>
                  <a:cubicBezTo>
                    <a:pt x="1621" y="429"/>
                    <a:pt x="1546" y="303"/>
                    <a:pt x="1471" y="278"/>
                  </a:cubicBezTo>
                  <a:cubicBezTo>
                    <a:pt x="1392" y="249"/>
                    <a:pt x="1317" y="238"/>
                    <a:pt x="1243" y="238"/>
                  </a:cubicBezTo>
                  <a:cubicBezTo>
                    <a:pt x="1129" y="238"/>
                    <a:pt x="1016" y="263"/>
                    <a:pt x="895" y="278"/>
                  </a:cubicBezTo>
                  <a:lnTo>
                    <a:pt x="769" y="303"/>
                  </a:lnTo>
                  <a:cubicBezTo>
                    <a:pt x="719" y="203"/>
                    <a:pt x="644" y="103"/>
                    <a:pt x="569" y="28"/>
                  </a:cubicBezTo>
                  <a:cubicBezTo>
                    <a:pt x="550" y="9"/>
                    <a:pt x="528" y="1"/>
                    <a:pt x="5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1"/>
            <p:cNvSpPr/>
            <p:nvPr/>
          </p:nvSpPr>
          <p:spPr>
            <a:xfrm>
              <a:off x="3777725" y="4368075"/>
              <a:ext cx="49925" cy="55775"/>
            </a:xfrm>
            <a:custGeom>
              <a:avLst/>
              <a:gdLst/>
              <a:ahLst/>
              <a:cxnLst/>
              <a:rect l="l" t="t" r="r" b="b"/>
              <a:pathLst>
                <a:path w="1997" h="2231" extrusionOk="0">
                  <a:moveTo>
                    <a:pt x="1053" y="1369"/>
                  </a:moveTo>
                  <a:cubicBezTo>
                    <a:pt x="1379" y="1495"/>
                    <a:pt x="1429" y="1595"/>
                    <a:pt x="1203" y="1670"/>
                  </a:cubicBezTo>
                  <a:cubicBezTo>
                    <a:pt x="1028" y="1770"/>
                    <a:pt x="827" y="1795"/>
                    <a:pt x="627" y="1820"/>
                  </a:cubicBezTo>
                  <a:cubicBezTo>
                    <a:pt x="702" y="1695"/>
                    <a:pt x="777" y="1570"/>
                    <a:pt x="903" y="1495"/>
                  </a:cubicBezTo>
                  <a:cubicBezTo>
                    <a:pt x="953" y="1445"/>
                    <a:pt x="1003" y="1419"/>
                    <a:pt x="1053" y="1369"/>
                  </a:cubicBezTo>
                  <a:close/>
                  <a:moveTo>
                    <a:pt x="179" y="0"/>
                  </a:moveTo>
                  <a:cubicBezTo>
                    <a:pt x="110" y="0"/>
                    <a:pt x="46" y="54"/>
                    <a:pt x="75" y="141"/>
                  </a:cubicBezTo>
                  <a:cubicBezTo>
                    <a:pt x="226" y="668"/>
                    <a:pt x="276" y="1219"/>
                    <a:pt x="251" y="1770"/>
                  </a:cubicBezTo>
                  <a:cubicBezTo>
                    <a:pt x="251" y="1795"/>
                    <a:pt x="251" y="1846"/>
                    <a:pt x="276" y="1871"/>
                  </a:cubicBezTo>
                  <a:lnTo>
                    <a:pt x="201" y="1871"/>
                  </a:lnTo>
                  <a:cubicBezTo>
                    <a:pt x="0" y="1896"/>
                    <a:pt x="50" y="2221"/>
                    <a:pt x="251" y="2221"/>
                  </a:cubicBezTo>
                  <a:cubicBezTo>
                    <a:pt x="301" y="2227"/>
                    <a:pt x="363" y="2230"/>
                    <a:pt x="431" y="2230"/>
                  </a:cubicBezTo>
                  <a:cubicBezTo>
                    <a:pt x="979" y="2230"/>
                    <a:pt x="1997" y="2034"/>
                    <a:pt x="1730" y="1344"/>
                  </a:cubicBezTo>
                  <a:cubicBezTo>
                    <a:pt x="1642" y="1104"/>
                    <a:pt x="1402" y="959"/>
                    <a:pt x="1143" y="959"/>
                  </a:cubicBezTo>
                  <a:cubicBezTo>
                    <a:pt x="1105" y="959"/>
                    <a:pt x="1066" y="962"/>
                    <a:pt x="1028" y="968"/>
                  </a:cubicBezTo>
                  <a:cubicBezTo>
                    <a:pt x="827" y="1018"/>
                    <a:pt x="677" y="1119"/>
                    <a:pt x="552" y="1244"/>
                  </a:cubicBezTo>
                  <a:cubicBezTo>
                    <a:pt x="527" y="843"/>
                    <a:pt x="426" y="467"/>
                    <a:pt x="301" y="91"/>
                  </a:cubicBezTo>
                  <a:cubicBezTo>
                    <a:pt x="280" y="28"/>
                    <a:pt x="228" y="0"/>
                    <a:pt x="1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1"/>
            <p:cNvSpPr/>
            <p:nvPr/>
          </p:nvSpPr>
          <p:spPr>
            <a:xfrm>
              <a:off x="3811550" y="4354525"/>
              <a:ext cx="27600" cy="28050"/>
            </a:xfrm>
            <a:custGeom>
              <a:avLst/>
              <a:gdLst/>
              <a:ahLst/>
              <a:cxnLst/>
              <a:rect l="l" t="t" r="r" b="b"/>
              <a:pathLst>
                <a:path w="1104" h="1122" extrusionOk="0">
                  <a:moveTo>
                    <a:pt x="467" y="0"/>
                  </a:moveTo>
                  <a:cubicBezTo>
                    <a:pt x="338" y="0"/>
                    <a:pt x="200" y="83"/>
                    <a:pt x="101" y="182"/>
                  </a:cubicBezTo>
                  <a:cubicBezTo>
                    <a:pt x="18" y="244"/>
                    <a:pt x="73" y="376"/>
                    <a:pt x="165" y="376"/>
                  </a:cubicBezTo>
                  <a:cubicBezTo>
                    <a:pt x="184" y="376"/>
                    <a:pt x="205" y="370"/>
                    <a:pt x="226" y="357"/>
                  </a:cubicBezTo>
                  <a:cubicBezTo>
                    <a:pt x="246" y="337"/>
                    <a:pt x="364" y="268"/>
                    <a:pt x="422" y="268"/>
                  </a:cubicBezTo>
                  <a:cubicBezTo>
                    <a:pt x="436" y="268"/>
                    <a:pt x="447" y="272"/>
                    <a:pt x="452" y="282"/>
                  </a:cubicBezTo>
                  <a:cubicBezTo>
                    <a:pt x="452" y="307"/>
                    <a:pt x="326" y="433"/>
                    <a:pt x="326" y="458"/>
                  </a:cubicBezTo>
                  <a:cubicBezTo>
                    <a:pt x="226" y="583"/>
                    <a:pt x="151" y="708"/>
                    <a:pt x="76" y="809"/>
                  </a:cubicBezTo>
                  <a:cubicBezTo>
                    <a:pt x="1" y="909"/>
                    <a:pt x="76" y="1059"/>
                    <a:pt x="201" y="1084"/>
                  </a:cubicBezTo>
                  <a:cubicBezTo>
                    <a:pt x="326" y="1097"/>
                    <a:pt x="477" y="1122"/>
                    <a:pt x="624" y="1122"/>
                  </a:cubicBezTo>
                  <a:cubicBezTo>
                    <a:pt x="771" y="1122"/>
                    <a:pt x="915" y="1097"/>
                    <a:pt x="1028" y="1009"/>
                  </a:cubicBezTo>
                  <a:cubicBezTo>
                    <a:pt x="1103" y="934"/>
                    <a:pt x="1053" y="834"/>
                    <a:pt x="978" y="809"/>
                  </a:cubicBezTo>
                  <a:cubicBezTo>
                    <a:pt x="828" y="758"/>
                    <a:pt x="677" y="758"/>
                    <a:pt x="527" y="758"/>
                  </a:cubicBezTo>
                  <a:cubicBezTo>
                    <a:pt x="577" y="683"/>
                    <a:pt x="627" y="608"/>
                    <a:pt x="677" y="533"/>
                  </a:cubicBezTo>
                  <a:cubicBezTo>
                    <a:pt x="727" y="433"/>
                    <a:pt x="778" y="307"/>
                    <a:pt x="727" y="182"/>
                  </a:cubicBezTo>
                  <a:cubicBezTo>
                    <a:pt x="662" y="50"/>
                    <a:pt x="567" y="0"/>
                    <a:pt x="4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1"/>
            <p:cNvSpPr/>
            <p:nvPr/>
          </p:nvSpPr>
          <p:spPr>
            <a:xfrm>
              <a:off x="3856050" y="4393900"/>
              <a:ext cx="47000" cy="10925"/>
            </a:xfrm>
            <a:custGeom>
              <a:avLst/>
              <a:gdLst/>
              <a:ahLst/>
              <a:cxnLst/>
              <a:rect l="l" t="t" r="r" b="b"/>
              <a:pathLst>
                <a:path w="1880" h="437" extrusionOk="0">
                  <a:moveTo>
                    <a:pt x="1425" y="1"/>
                  </a:moveTo>
                  <a:cubicBezTo>
                    <a:pt x="1294" y="1"/>
                    <a:pt x="1165" y="22"/>
                    <a:pt x="1028" y="36"/>
                  </a:cubicBezTo>
                  <a:cubicBezTo>
                    <a:pt x="752" y="61"/>
                    <a:pt x="476" y="86"/>
                    <a:pt x="201" y="111"/>
                  </a:cubicBezTo>
                  <a:cubicBezTo>
                    <a:pt x="0" y="136"/>
                    <a:pt x="75" y="437"/>
                    <a:pt x="276" y="437"/>
                  </a:cubicBezTo>
                  <a:cubicBezTo>
                    <a:pt x="526" y="437"/>
                    <a:pt x="802" y="412"/>
                    <a:pt x="1078" y="412"/>
                  </a:cubicBezTo>
                  <a:cubicBezTo>
                    <a:pt x="1142" y="412"/>
                    <a:pt x="1211" y="414"/>
                    <a:pt x="1281" y="414"/>
                  </a:cubicBezTo>
                  <a:cubicBezTo>
                    <a:pt x="1457" y="414"/>
                    <a:pt x="1644" y="401"/>
                    <a:pt x="1805" y="311"/>
                  </a:cubicBezTo>
                  <a:cubicBezTo>
                    <a:pt x="1880" y="236"/>
                    <a:pt x="1830" y="86"/>
                    <a:pt x="1755" y="61"/>
                  </a:cubicBezTo>
                  <a:cubicBezTo>
                    <a:pt x="1641" y="15"/>
                    <a:pt x="1533" y="1"/>
                    <a:pt x="14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1"/>
            <p:cNvSpPr/>
            <p:nvPr/>
          </p:nvSpPr>
          <p:spPr>
            <a:xfrm>
              <a:off x="3861050" y="4406000"/>
              <a:ext cx="49525" cy="9750"/>
            </a:xfrm>
            <a:custGeom>
              <a:avLst/>
              <a:gdLst/>
              <a:ahLst/>
              <a:cxnLst/>
              <a:rect l="l" t="t" r="r" b="b"/>
              <a:pathLst>
                <a:path w="1981" h="390" extrusionOk="0">
                  <a:moveTo>
                    <a:pt x="1562" y="1"/>
                  </a:moveTo>
                  <a:cubicBezTo>
                    <a:pt x="1416" y="1"/>
                    <a:pt x="1269" y="28"/>
                    <a:pt x="1103" y="28"/>
                  </a:cubicBezTo>
                  <a:cubicBezTo>
                    <a:pt x="803" y="53"/>
                    <a:pt x="502" y="53"/>
                    <a:pt x="176" y="53"/>
                  </a:cubicBezTo>
                  <a:cubicBezTo>
                    <a:pt x="1" y="53"/>
                    <a:pt x="51" y="354"/>
                    <a:pt x="201" y="354"/>
                  </a:cubicBezTo>
                  <a:cubicBezTo>
                    <a:pt x="432" y="371"/>
                    <a:pt x="649" y="389"/>
                    <a:pt x="864" y="389"/>
                  </a:cubicBezTo>
                  <a:cubicBezTo>
                    <a:pt x="952" y="389"/>
                    <a:pt x="1040" y="386"/>
                    <a:pt x="1128" y="379"/>
                  </a:cubicBezTo>
                  <a:cubicBezTo>
                    <a:pt x="1229" y="379"/>
                    <a:pt x="1337" y="387"/>
                    <a:pt x="1445" y="387"/>
                  </a:cubicBezTo>
                  <a:cubicBezTo>
                    <a:pt x="1608" y="387"/>
                    <a:pt x="1770" y="369"/>
                    <a:pt x="1905" y="278"/>
                  </a:cubicBezTo>
                  <a:cubicBezTo>
                    <a:pt x="1981" y="228"/>
                    <a:pt x="1956" y="78"/>
                    <a:pt x="1855" y="53"/>
                  </a:cubicBezTo>
                  <a:cubicBezTo>
                    <a:pt x="1755" y="13"/>
                    <a:pt x="1659" y="1"/>
                    <a:pt x="1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1"/>
            <p:cNvSpPr/>
            <p:nvPr/>
          </p:nvSpPr>
          <p:spPr>
            <a:xfrm>
              <a:off x="3924125" y="4391050"/>
              <a:ext cx="40975" cy="37150"/>
            </a:xfrm>
            <a:custGeom>
              <a:avLst/>
              <a:gdLst/>
              <a:ahLst/>
              <a:cxnLst/>
              <a:rect l="l" t="t" r="r" b="b"/>
              <a:pathLst>
                <a:path w="1639" h="1486" extrusionOk="0">
                  <a:moveTo>
                    <a:pt x="1067" y="0"/>
                  </a:moveTo>
                  <a:cubicBezTo>
                    <a:pt x="557" y="0"/>
                    <a:pt x="0" y="359"/>
                    <a:pt x="109" y="927"/>
                  </a:cubicBezTo>
                  <a:cubicBezTo>
                    <a:pt x="159" y="1227"/>
                    <a:pt x="435" y="1428"/>
                    <a:pt x="711" y="1478"/>
                  </a:cubicBezTo>
                  <a:cubicBezTo>
                    <a:pt x="759" y="1483"/>
                    <a:pt x="816" y="1486"/>
                    <a:pt x="878" y="1486"/>
                  </a:cubicBezTo>
                  <a:cubicBezTo>
                    <a:pt x="1134" y="1486"/>
                    <a:pt x="1467" y="1434"/>
                    <a:pt x="1588" y="1252"/>
                  </a:cubicBezTo>
                  <a:cubicBezTo>
                    <a:pt x="1613" y="1202"/>
                    <a:pt x="1638" y="1127"/>
                    <a:pt x="1588" y="1077"/>
                  </a:cubicBezTo>
                  <a:cubicBezTo>
                    <a:pt x="1534" y="996"/>
                    <a:pt x="1487" y="973"/>
                    <a:pt x="1432" y="973"/>
                  </a:cubicBezTo>
                  <a:cubicBezTo>
                    <a:pt x="1385" y="973"/>
                    <a:pt x="1332" y="990"/>
                    <a:pt x="1262" y="1002"/>
                  </a:cubicBezTo>
                  <a:cubicBezTo>
                    <a:pt x="1123" y="1037"/>
                    <a:pt x="971" y="1084"/>
                    <a:pt x="824" y="1084"/>
                  </a:cubicBezTo>
                  <a:cubicBezTo>
                    <a:pt x="760" y="1084"/>
                    <a:pt x="696" y="1075"/>
                    <a:pt x="636" y="1052"/>
                  </a:cubicBezTo>
                  <a:cubicBezTo>
                    <a:pt x="335" y="952"/>
                    <a:pt x="485" y="626"/>
                    <a:pt x="661" y="475"/>
                  </a:cubicBezTo>
                  <a:cubicBezTo>
                    <a:pt x="808" y="328"/>
                    <a:pt x="974" y="269"/>
                    <a:pt x="1157" y="269"/>
                  </a:cubicBezTo>
                  <a:cubicBezTo>
                    <a:pt x="1191" y="269"/>
                    <a:pt x="1226" y="271"/>
                    <a:pt x="1262" y="275"/>
                  </a:cubicBezTo>
                  <a:cubicBezTo>
                    <a:pt x="1271" y="276"/>
                    <a:pt x="1280" y="277"/>
                    <a:pt x="1288" y="277"/>
                  </a:cubicBezTo>
                  <a:cubicBezTo>
                    <a:pt x="1437" y="277"/>
                    <a:pt x="1430" y="72"/>
                    <a:pt x="1287" y="24"/>
                  </a:cubicBezTo>
                  <a:cubicBezTo>
                    <a:pt x="1216" y="8"/>
                    <a:pt x="1142" y="0"/>
                    <a:pt x="10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1"/>
            <p:cNvSpPr/>
            <p:nvPr/>
          </p:nvSpPr>
          <p:spPr>
            <a:xfrm>
              <a:off x="3966475" y="4358650"/>
              <a:ext cx="46850" cy="33350"/>
            </a:xfrm>
            <a:custGeom>
              <a:avLst/>
              <a:gdLst/>
              <a:ahLst/>
              <a:cxnLst/>
              <a:rect l="l" t="t" r="r" b="b"/>
              <a:pathLst>
                <a:path w="1874" h="1334" extrusionOk="0">
                  <a:moveTo>
                    <a:pt x="282" y="0"/>
                  </a:moveTo>
                  <a:cubicBezTo>
                    <a:pt x="227" y="0"/>
                    <a:pt x="172" y="6"/>
                    <a:pt x="119" y="17"/>
                  </a:cubicBezTo>
                  <a:cubicBezTo>
                    <a:pt x="1" y="64"/>
                    <a:pt x="62" y="270"/>
                    <a:pt x="175" y="270"/>
                  </a:cubicBezTo>
                  <a:cubicBezTo>
                    <a:pt x="182" y="270"/>
                    <a:pt x="188" y="269"/>
                    <a:pt x="195" y="268"/>
                  </a:cubicBezTo>
                  <a:cubicBezTo>
                    <a:pt x="215" y="265"/>
                    <a:pt x="236" y="264"/>
                    <a:pt x="258" y="264"/>
                  </a:cubicBezTo>
                  <a:cubicBezTo>
                    <a:pt x="455" y="264"/>
                    <a:pt x="701" y="365"/>
                    <a:pt x="520" y="568"/>
                  </a:cubicBezTo>
                  <a:cubicBezTo>
                    <a:pt x="470" y="644"/>
                    <a:pt x="370" y="669"/>
                    <a:pt x="320" y="769"/>
                  </a:cubicBezTo>
                  <a:cubicBezTo>
                    <a:pt x="245" y="894"/>
                    <a:pt x="295" y="1045"/>
                    <a:pt x="395" y="1145"/>
                  </a:cubicBezTo>
                  <a:cubicBezTo>
                    <a:pt x="538" y="1276"/>
                    <a:pt x="783" y="1333"/>
                    <a:pt x="1030" y="1333"/>
                  </a:cubicBezTo>
                  <a:cubicBezTo>
                    <a:pt x="1303" y="1333"/>
                    <a:pt x="1579" y="1263"/>
                    <a:pt x="1724" y="1145"/>
                  </a:cubicBezTo>
                  <a:cubicBezTo>
                    <a:pt x="1874" y="1019"/>
                    <a:pt x="1698" y="819"/>
                    <a:pt x="1573" y="819"/>
                  </a:cubicBezTo>
                  <a:cubicBezTo>
                    <a:pt x="1448" y="819"/>
                    <a:pt x="1323" y="844"/>
                    <a:pt x="1197" y="869"/>
                  </a:cubicBezTo>
                  <a:cubicBezTo>
                    <a:pt x="1147" y="877"/>
                    <a:pt x="1097" y="880"/>
                    <a:pt x="1046" y="880"/>
                  </a:cubicBezTo>
                  <a:cubicBezTo>
                    <a:pt x="944" y="880"/>
                    <a:pt x="838" y="869"/>
                    <a:pt x="721" y="869"/>
                  </a:cubicBezTo>
                  <a:cubicBezTo>
                    <a:pt x="771" y="844"/>
                    <a:pt x="796" y="794"/>
                    <a:pt x="821" y="769"/>
                  </a:cubicBezTo>
                  <a:cubicBezTo>
                    <a:pt x="871" y="694"/>
                    <a:pt x="896" y="618"/>
                    <a:pt x="896" y="543"/>
                  </a:cubicBezTo>
                  <a:cubicBezTo>
                    <a:pt x="918" y="181"/>
                    <a:pt x="595" y="0"/>
                    <a:pt x="2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152867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53" name="Google Shape;953;p33"/>
          <p:cNvSpPr txBox="1">
            <a:spLocks noGrp="1"/>
          </p:cNvSpPr>
          <p:nvPr>
            <p:ph type="subTitle" idx="1"/>
          </p:nvPr>
        </p:nvSpPr>
        <p:spPr>
          <a:xfrm>
            <a:off x="755933" y="2454944"/>
            <a:ext cx="7454348" cy="1713498"/>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pPr>
            <a:r>
              <a:rPr lang="nl-NL" b="1" i="1"/>
              <a:t>Wetenschappers zijn het nog niet eens over de term dyscalculie.</a:t>
            </a:r>
            <a:br>
              <a:rPr lang="nl-NL" i="1"/>
            </a:br>
            <a:br>
              <a:rPr lang="nl-NL" i="1"/>
            </a:br>
            <a:r>
              <a:rPr lang="nl-NL"/>
              <a:t>Automatiseringsstoornis anderen vinden het een verzamelnaam voor alle rekenstoornissen. </a:t>
            </a:r>
            <a:br>
              <a:rPr lang="nl-NL"/>
            </a:br>
            <a:endParaRPr lang="nl-NL"/>
          </a:p>
          <a:p>
            <a:pPr marL="0" lvl="0" indent="0" algn="l" rtl="0">
              <a:spcBef>
                <a:spcPts val="0"/>
              </a:spcBef>
              <a:spcAft>
                <a:spcPts val="0"/>
              </a:spcAft>
            </a:pPr>
            <a:r>
              <a:rPr lang="nl-NL" sz="1600"/>
              <a:t>Vier verschillende vormen: 	Geheugendyscalculie </a:t>
            </a:r>
          </a:p>
          <a:p>
            <a:pPr marL="0" lvl="0" indent="0" algn="l" rtl="0">
              <a:spcBef>
                <a:spcPts val="0"/>
              </a:spcBef>
              <a:spcAft>
                <a:spcPts val="0"/>
              </a:spcAft>
            </a:pPr>
            <a:r>
              <a:rPr lang="nl-NL"/>
              <a:t>			Procedurele dyscalculie</a:t>
            </a:r>
          </a:p>
          <a:p>
            <a:pPr marL="0" lvl="0" indent="0" algn="l" rtl="0">
              <a:spcBef>
                <a:spcPts val="0"/>
              </a:spcBef>
              <a:spcAft>
                <a:spcPts val="0"/>
              </a:spcAft>
            </a:pPr>
            <a:r>
              <a:rPr lang="nl-NL" sz="1600"/>
              <a:t>			</a:t>
            </a:r>
            <a:r>
              <a:rPr lang="nl-NL"/>
              <a:t>Visueel-ruimtelijke dyscalculie</a:t>
            </a:r>
          </a:p>
          <a:p>
            <a:pPr marL="0" lvl="0" indent="0" algn="l" rtl="0">
              <a:spcBef>
                <a:spcPts val="0"/>
              </a:spcBef>
              <a:spcAft>
                <a:spcPts val="0"/>
              </a:spcAft>
            </a:pPr>
            <a:r>
              <a:rPr lang="nl-NL" sz="1600"/>
              <a:t>			</a:t>
            </a:r>
            <a:r>
              <a:rPr lang="nl-NL" sz="1600" err="1"/>
              <a:t>Getalkennisdyscalculie</a:t>
            </a:r>
            <a:endParaRPr lang="nl-NL" sz="1600"/>
          </a:p>
          <a:p>
            <a:pPr marL="0" lvl="0" indent="0" algn="l" rtl="0">
              <a:spcBef>
                <a:spcPts val="0"/>
              </a:spcBef>
              <a:spcAft>
                <a:spcPts val="0"/>
              </a:spcAft>
            </a:pPr>
            <a:endParaRPr lang="nl-NL" i="1"/>
          </a:p>
          <a:p>
            <a:pPr marL="0" lvl="0" indent="0" algn="l" rtl="0">
              <a:spcBef>
                <a:spcPts val="0"/>
              </a:spcBef>
              <a:spcAft>
                <a:spcPts val="0"/>
              </a:spcAft>
            </a:pPr>
            <a:endParaRPr lang="nl-NL" sz="1600"/>
          </a:p>
          <a:p>
            <a:pPr marL="0" lvl="0" indent="0" algn="l" rtl="0">
              <a:spcBef>
                <a:spcPts val="0"/>
              </a:spcBef>
              <a:spcAft>
                <a:spcPts val="0"/>
              </a:spcAft>
            </a:pPr>
            <a:endParaRPr lang="nl-NL" i="1"/>
          </a:p>
          <a:p>
            <a:pPr marL="0" lvl="0" indent="0" algn="l" rtl="0">
              <a:spcBef>
                <a:spcPts val="0"/>
              </a:spcBef>
              <a:spcAft>
                <a:spcPts val="0"/>
              </a:spcAft>
            </a:pPr>
            <a:endParaRPr lang="nl-NL" sz="1600" i="1"/>
          </a:p>
        </p:txBody>
      </p:sp>
      <p:sp>
        <p:nvSpPr>
          <p:cNvPr id="954" name="Google Shape;954;p33"/>
          <p:cNvSpPr txBox="1"/>
          <p:nvPr/>
        </p:nvSpPr>
        <p:spPr>
          <a:xfrm rot="-545911">
            <a:off x="545024" y="381118"/>
            <a:ext cx="3594368" cy="70760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solidFill>
                  <a:schemeClr val="dk1"/>
                </a:solidFill>
                <a:latin typeface="Itim"/>
                <a:ea typeface="Itim"/>
                <a:cs typeface="Itim"/>
                <a:sym typeface="Itim"/>
              </a:rPr>
              <a:t>Rekenachterstand</a:t>
            </a:r>
            <a:endParaRPr sz="3000" b="1">
              <a:solidFill>
                <a:schemeClr val="dk1"/>
              </a:solidFill>
              <a:latin typeface="Itim"/>
              <a:ea typeface="Itim"/>
              <a:cs typeface="Itim"/>
              <a:sym typeface="Itim"/>
            </a:endParaRPr>
          </a:p>
        </p:txBody>
      </p:sp>
      <p:sp>
        <p:nvSpPr>
          <p:cNvPr id="958" name="Google Shape;958;p33"/>
          <p:cNvSpPr/>
          <p:nvPr/>
        </p:nvSpPr>
        <p:spPr>
          <a:xfrm rot="-1036824">
            <a:off x="4105834" y="155248"/>
            <a:ext cx="932333" cy="512408"/>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5" name="Google Shape;975;p33"/>
          <p:cNvGrpSpPr/>
          <p:nvPr/>
        </p:nvGrpSpPr>
        <p:grpSpPr>
          <a:xfrm>
            <a:off x="6387045" y="4488827"/>
            <a:ext cx="2433812" cy="320922"/>
            <a:chOff x="1394800" y="3522000"/>
            <a:chExt cx="1048650" cy="138275"/>
          </a:xfrm>
        </p:grpSpPr>
        <p:sp>
          <p:nvSpPr>
            <p:cNvPr id="976" name="Google Shape;976;p33"/>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3"/>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3"/>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3"/>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3"/>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3"/>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3"/>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3"/>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3"/>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954;p33">
            <a:extLst>
              <a:ext uri="{FF2B5EF4-FFF2-40B4-BE49-F238E27FC236}">
                <a16:creationId xmlns:a16="http://schemas.microsoft.com/office/drawing/2014/main" id="{DED18729-D285-41B2-7AA7-B185FC1BAB9C}"/>
              </a:ext>
            </a:extLst>
          </p:cNvPr>
          <p:cNvSpPr txBox="1"/>
          <p:nvPr/>
        </p:nvSpPr>
        <p:spPr>
          <a:xfrm rot="1353752">
            <a:off x="5014470" y="763862"/>
            <a:ext cx="3594368" cy="70760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a:solidFill>
                  <a:schemeClr val="dk1"/>
                </a:solidFill>
                <a:latin typeface="Itim"/>
                <a:ea typeface="Itim"/>
                <a:cs typeface="Itim"/>
                <a:sym typeface="Itim"/>
              </a:rPr>
              <a:t>Rekenprobleem</a:t>
            </a:r>
            <a:endParaRPr sz="3000" b="1">
              <a:solidFill>
                <a:schemeClr val="dk1"/>
              </a:solidFill>
              <a:latin typeface="Itim"/>
              <a:ea typeface="Itim"/>
              <a:cs typeface="Itim"/>
              <a:sym typeface="Itim"/>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50" name="Google Shape;850;p31"/>
          <p:cNvSpPr txBox="1">
            <a:spLocks noGrp="1"/>
          </p:cNvSpPr>
          <p:nvPr>
            <p:ph type="subTitle" idx="5"/>
          </p:nvPr>
        </p:nvSpPr>
        <p:spPr>
          <a:xfrm>
            <a:off x="495950" y="895874"/>
            <a:ext cx="3374671" cy="1501214"/>
          </a:xfrm>
          <a:prstGeom prst="rect">
            <a:avLst/>
          </a:prstGeom>
        </p:spPr>
        <p:txBody>
          <a:bodyPr spcFirstLastPara="1" wrap="square" lIns="0" tIns="0" rIns="0" bIns="0" anchor="t" anchorCtr="0">
            <a:noAutofit/>
          </a:bodyPr>
          <a:lstStyle/>
          <a:p>
            <a:pPr marL="0" indent="0"/>
            <a:r>
              <a:rPr lang="en"/>
              <a:t>Onvermogen om eerder aangeleerde rekenkennis uit het geheugen op te roepen.</a:t>
            </a:r>
            <a:br>
              <a:rPr lang="en"/>
            </a:br>
            <a:br>
              <a:rPr lang="en"/>
            </a:br>
            <a:r>
              <a:rPr lang="en">
                <a:solidFill>
                  <a:srgbClr val="FF0000"/>
                </a:solidFill>
              </a:rPr>
              <a:t>Zorg </a:t>
            </a:r>
            <a:r>
              <a:rPr lang="en" err="1">
                <a:solidFill>
                  <a:srgbClr val="FF0000"/>
                </a:solidFill>
              </a:rPr>
              <a:t>voor</a:t>
            </a:r>
            <a:r>
              <a:rPr lang="en">
                <a:solidFill>
                  <a:srgbClr val="FF0000"/>
                </a:solidFill>
              </a:rPr>
              <a:t> </a:t>
            </a:r>
            <a:r>
              <a:rPr lang="en" err="1">
                <a:solidFill>
                  <a:srgbClr val="FF0000"/>
                </a:solidFill>
              </a:rPr>
              <a:t>korte</a:t>
            </a:r>
            <a:r>
              <a:rPr lang="en">
                <a:solidFill>
                  <a:srgbClr val="FF0000"/>
                </a:solidFill>
              </a:rPr>
              <a:t> </a:t>
            </a:r>
            <a:r>
              <a:rPr lang="en" err="1">
                <a:solidFill>
                  <a:srgbClr val="FF0000"/>
                </a:solidFill>
              </a:rPr>
              <a:t>opdrachten</a:t>
            </a:r>
            <a:r>
              <a:rPr lang="en">
                <a:solidFill>
                  <a:srgbClr val="FF0000"/>
                </a:solidFill>
              </a:rPr>
              <a:t>, </a:t>
            </a:r>
            <a:r>
              <a:rPr lang="en" err="1">
                <a:solidFill>
                  <a:srgbClr val="FF0000"/>
                </a:solidFill>
              </a:rPr>
              <a:t>geen</a:t>
            </a:r>
            <a:r>
              <a:rPr lang="en">
                <a:solidFill>
                  <a:srgbClr val="FF0000"/>
                </a:solidFill>
              </a:rPr>
              <a:t> </a:t>
            </a:r>
            <a:r>
              <a:rPr lang="en" err="1">
                <a:solidFill>
                  <a:srgbClr val="FF0000"/>
                </a:solidFill>
              </a:rPr>
              <a:t>grote</a:t>
            </a:r>
            <a:r>
              <a:rPr lang="en">
                <a:solidFill>
                  <a:srgbClr val="FF0000"/>
                </a:solidFill>
              </a:rPr>
              <a:t> </a:t>
            </a:r>
            <a:r>
              <a:rPr lang="en" err="1">
                <a:solidFill>
                  <a:srgbClr val="FF0000"/>
                </a:solidFill>
              </a:rPr>
              <a:t>aanspraak</a:t>
            </a:r>
            <a:r>
              <a:rPr lang="en">
                <a:solidFill>
                  <a:srgbClr val="FF0000"/>
                </a:solidFill>
              </a:rPr>
              <a:t> </a:t>
            </a:r>
            <a:r>
              <a:rPr lang="en" err="1">
                <a:solidFill>
                  <a:srgbClr val="FF0000"/>
                </a:solidFill>
              </a:rPr>
              <a:t>doen</a:t>
            </a:r>
            <a:r>
              <a:rPr lang="en">
                <a:solidFill>
                  <a:srgbClr val="FF0000"/>
                </a:solidFill>
              </a:rPr>
              <a:t> op het geheugen.</a:t>
            </a:r>
            <a:br>
              <a:rPr lang="en"/>
            </a:br>
            <a:endParaRPr/>
          </a:p>
        </p:txBody>
      </p:sp>
      <p:sp>
        <p:nvSpPr>
          <p:cNvPr id="854" name="Google Shape;854;p31"/>
          <p:cNvSpPr txBox="1">
            <a:spLocks noGrp="1"/>
          </p:cNvSpPr>
          <p:nvPr>
            <p:ph type="subTitle" idx="6"/>
          </p:nvPr>
        </p:nvSpPr>
        <p:spPr>
          <a:xfrm>
            <a:off x="5356215" y="912092"/>
            <a:ext cx="3374671" cy="572700"/>
          </a:xfrm>
          <a:prstGeom prst="rect">
            <a:avLst/>
          </a:prstGeom>
        </p:spPr>
        <p:txBody>
          <a:bodyPr spcFirstLastPara="1" wrap="square" lIns="0" tIns="0" rIns="0" bIns="0" anchor="t" anchorCtr="0">
            <a:noAutofit/>
          </a:bodyPr>
          <a:lstStyle/>
          <a:p>
            <a:pPr marL="0" lvl="0" indent="0" rtl="0">
              <a:spcBef>
                <a:spcPts val="0"/>
              </a:spcBef>
              <a:spcAft>
                <a:spcPts val="0"/>
              </a:spcAft>
              <a:buClr>
                <a:schemeClr val="dk2"/>
              </a:buClr>
              <a:buSzPts val="1100"/>
              <a:buFont typeface="Arial"/>
              <a:buNone/>
            </a:pPr>
            <a:r>
              <a:rPr lang="nl-NL"/>
              <a:t>Moeite met correct weergeven van numerieke informatie. Lastig om te doorgronden dat bij 54 de 5 voor tiental staat.</a:t>
            </a:r>
          </a:p>
          <a:p>
            <a:pPr marL="0" lvl="0" indent="0" algn="ctr" rtl="0">
              <a:spcBef>
                <a:spcPts val="0"/>
              </a:spcBef>
              <a:spcAft>
                <a:spcPts val="0"/>
              </a:spcAft>
              <a:buClr>
                <a:schemeClr val="dk2"/>
              </a:buClr>
              <a:buSzPts val="1100"/>
              <a:buFont typeface="Arial"/>
              <a:buNone/>
            </a:pPr>
            <a:endParaRPr/>
          </a:p>
          <a:p>
            <a:pPr marL="0" lvl="0" indent="0" algn="ctr" rtl="0">
              <a:spcBef>
                <a:spcPts val="0"/>
              </a:spcBef>
              <a:spcAft>
                <a:spcPts val="0"/>
              </a:spcAft>
              <a:buClr>
                <a:schemeClr val="dk2"/>
              </a:buClr>
              <a:buSzPts val="1100"/>
              <a:buFont typeface="Arial"/>
              <a:buNone/>
            </a:pPr>
            <a:endParaRPr/>
          </a:p>
        </p:txBody>
      </p:sp>
      <p:sp>
        <p:nvSpPr>
          <p:cNvPr id="855" name="Google Shape;855;p31"/>
          <p:cNvSpPr txBox="1">
            <a:spLocks noGrp="1"/>
          </p:cNvSpPr>
          <p:nvPr>
            <p:ph type="subTitle" idx="7"/>
          </p:nvPr>
        </p:nvSpPr>
        <p:spPr>
          <a:xfrm>
            <a:off x="495950" y="3147090"/>
            <a:ext cx="3298361" cy="572700"/>
          </a:xfrm>
          <a:prstGeom prst="rect">
            <a:avLst/>
          </a:prstGeom>
        </p:spPr>
        <p:txBody>
          <a:bodyPr spcFirstLastPara="1" wrap="square" lIns="0" tIns="0" rIns="0" bIns="0" anchor="t" anchorCtr="0">
            <a:noAutofit/>
          </a:bodyPr>
          <a:lstStyle/>
          <a:p>
            <a:pPr marL="0" lvl="0" indent="0" rtl="0">
              <a:spcBef>
                <a:spcPts val="0"/>
              </a:spcBef>
              <a:spcAft>
                <a:spcPts val="0"/>
              </a:spcAft>
              <a:buNone/>
            </a:pPr>
            <a:r>
              <a:rPr lang="nl-NL"/>
              <a:t>Bij meer complexe berekeningen wordt het korte termijngeheugen overbelast, waardoor bijv. stapjes bij deelsommen niet goed worden toegepast. </a:t>
            </a:r>
          </a:p>
          <a:p>
            <a:pPr marL="0" lvl="0" indent="0" rtl="0">
              <a:spcBef>
                <a:spcPts val="0"/>
              </a:spcBef>
              <a:spcAft>
                <a:spcPts val="0"/>
              </a:spcAft>
              <a:buNone/>
            </a:pPr>
            <a:br>
              <a:rPr lang="nl-NL">
                <a:solidFill>
                  <a:srgbClr val="FF0000"/>
                </a:solidFill>
              </a:rPr>
            </a:br>
            <a:r>
              <a:rPr lang="nl-NL">
                <a:solidFill>
                  <a:srgbClr val="FF0000"/>
                </a:solidFill>
              </a:rPr>
              <a:t>Veel spelletjes (tellen, vooruit, achteruit etc. ) of beweging aan koppelen</a:t>
            </a:r>
            <a:endParaRPr>
              <a:solidFill>
                <a:srgbClr val="FF0000"/>
              </a:solidFill>
            </a:endParaRPr>
          </a:p>
        </p:txBody>
      </p:sp>
      <p:sp>
        <p:nvSpPr>
          <p:cNvPr id="869" name="Google Shape;869;p31"/>
          <p:cNvSpPr txBox="1">
            <a:spLocks noGrp="1"/>
          </p:cNvSpPr>
          <p:nvPr>
            <p:ph type="subTitle" idx="1"/>
          </p:nvPr>
        </p:nvSpPr>
        <p:spPr>
          <a:xfrm>
            <a:off x="432651" y="2754911"/>
            <a:ext cx="2896265" cy="34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2"/>
              </a:buClr>
              <a:buSzPts val="1100"/>
              <a:buFont typeface="Arial"/>
              <a:buNone/>
            </a:pPr>
            <a:r>
              <a:rPr lang="en"/>
              <a:t>Procedurele dyscalculie</a:t>
            </a:r>
            <a:endParaRPr/>
          </a:p>
        </p:txBody>
      </p:sp>
      <p:sp>
        <p:nvSpPr>
          <p:cNvPr id="871" name="Google Shape;871;p31"/>
          <p:cNvSpPr txBox="1">
            <a:spLocks noGrp="1"/>
          </p:cNvSpPr>
          <p:nvPr>
            <p:ph type="subTitle" idx="3"/>
          </p:nvPr>
        </p:nvSpPr>
        <p:spPr>
          <a:xfrm>
            <a:off x="349163" y="505292"/>
            <a:ext cx="3063243" cy="40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Geheugendyscalculie</a:t>
            </a:r>
            <a:endParaRPr/>
          </a:p>
        </p:txBody>
      </p:sp>
      <p:sp>
        <p:nvSpPr>
          <p:cNvPr id="872" name="Google Shape;872;p31"/>
          <p:cNvSpPr txBox="1">
            <a:spLocks noGrp="1"/>
          </p:cNvSpPr>
          <p:nvPr>
            <p:ph type="subTitle" idx="4"/>
          </p:nvPr>
        </p:nvSpPr>
        <p:spPr>
          <a:xfrm>
            <a:off x="5356220" y="505292"/>
            <a:ext cx="3604899" cy="40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2"/>
              </a:buClr>
              <a:buSzPts val="1100"/>
              <a:buFont typeface="Arial"/>
              <a:buNone/>
            </a:pPr>
            <a:r>
              <a:rPr lang="en"/>
              <a:t>Visueel-ruimtelijke dyscalculie</a:t>
            </a:r>
            <a:endParaRPr/>
          </a:p>
        </p:txBody>
      </p:sp>
      <p:sp>
        <p:nvSpPr>
          <p:cNvPr id="5" name="Ondertitel 4">
            <a:extLst>
              <a:ext uri="{FF2B5EF4-FFF2-40B4-BE49-F238E27FC236}">
                <a16:creationId xmlns:a16="http://schemas.microsoft.com/office/drawing/2014/main" id="{5DEB93B1-FB0D-5895-EF5D-2C40E0B95160}"/>
              </a:ext>
            </a:extLst>
          </p:cNvPr>
          <p:cNvSpPr>
            <a:spLocks noGrp="1"/>
          </p:cNvSpPr>
          <p:nvPr>
            <p:ph type="subTitle" idx="8"/>
          </p:nvPr>
        </p:nvSpPr>
        <p:spPr>
          <a:xfrm>
            <a:off x="5051749" y="3183938"/>
            <a:ext cx="3983604" cy="1616664"/>
          </a:xfrm>
        </p:spPr>
        <p:txBody>
          <a:bodyPr/>
          <a:lstStyle/>
          <a:p>
            <a:r>
              <a:rPr lang="nl-NL"/>
              <a:t>Moeite met het basale inzicht van getallen en cijfers. Bijvoorbeeld moeite met het begrijpen wat het getal ‘7’betekent.</a:t>
            </a:r>
          </a:p>
        </p:txBody>
      </p:sp>
      <p:sp>
        <p:nvSpPr>
          <p:cNvPr id="32" name="Google Shape;872;p31">
            <a:extLst>
              <a:ext uri="{FF2B5EF4-FFF2-40B4-BE49-F238E27FC236}">
                <a16:creationId xmlns:a16="http://schemas.microsoft.com/office/drawing/2014/main" id="{76728B37-9E4B-DDF2-7F16-9B7A69573FF2}"/>
              </a:ext>
            </a:extLst>
          </p:cNvPr>
          <p:cNvSpPr txBox="1">
            <a:spLocks/>
          </p:cNvSpPr>
          <p:nvPr/>
        </p:nvSpPr>
        <p:spPr>
          <a:xfrm>
            <a:off x="5241102" y="2754911"/>
            <a:ext cx="3604899" cy="406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30200" algn="ctr" rtl="0">
              <a:lnSpc>
                <a:spcPct val="100000"/>
              </a:lnSpc>
              <a:spcBef>
                <a:spcPts val="0"/>
              </a:spcBef>
              <a:spcAft>
                <a:spcPts val="0"/>
              </a:spcAft>
              <a:buClr>
                <a:schemeClr val="dk2"/>
              </a:buClr>
              <a:buSzPts val="1600"/>
              <a:buFont typeface="Muli"/>
              <a:buNone/>
              <a:defRPr sz="2000" b="1" i="0" u="none" strike="noStrike" cap="none">
                <a:solidFill>
                  <a:schemeClr val="dk1"/>
                </a:solidFill>
                <a:latin typeface="Itim"/>
                <a:ea typeface="Itim"/>
                <a:cs typeface="Itim"/>
                <a:sym typeface="Itim"/>
              </a:defRPr>
            </a:lvl1pPr>
            <a:lvl2pPr marL="914400" marR="0" lvl="1"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2pPr>
            <a:lvl3pPr marL="1371600" marR="0" lvl="2"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3pPr>
            <a:lvl4pPr marL="1828800" marR="0" lvl="3"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4pPr>
            <a:lvl5pPr marL="2286000" marR="0" lvl="4"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5pPr>
            <a:lvl6pPr marL="2743200" marR="0" lvl="5"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6pPr>
            <a:lvl7pPr marL="3200400" marR="0" lvl="6"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7pPr>
            <a:lvl8pPr marL="3657600" marR="0" lvl="7"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8pPr>
            <a:lvl9pPr marL="4114800" marR="0" lvl="8"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9pPr>
          </a:lstStyle>
          <a:p>
            <a:pPr marL="0" indent="0">
              <a:buSzPts val="1100"/>
              <a:buFont typeface="Arial"/>
              <a:buNone/>
            </a:pPr>
            <a:r>
              <a:rPr lang="nl-NL" err="1"/>
              <a:t>Getalkennisdyscalculie</a:t>
            </a:r>
            <a:endParaRPr lang="nl-N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grpSp>
        <p:nvGrpSpPr>
          <p:cNvPr id="1052" name="Google Shape;1052;p35"/>
          <p:cNvGrpSpPr/>
          <p:nvPr/>
        </p:nvGrpSpPr>
        <p:grpSpPr>
          <a:xfrm>
            <a:off x="6548273" y="1385475"/>
            <a:ext cx="1875837" cy="176025"/>
            <a:chOff x="4345425" y="2175475"/>
            <a:chExt cx="800750" cy="176025"/>
          </a:xfrm>
        </p:grpSpPr>
        <p:sp>
          <p:nvSpPr>
            <p:cNvPr id="1053" name="Google Shape;1053;p35"/>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5"/>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5" name="Google Shape;1055;p35"/>
          <p:cNvSpPr txBox="1">
            <a:spLocks noGrp="1"/>
          </p:cNvSpPr>
          <p:nvPr>
            <p:ph type="subTitle" idx="1"/>
          </p:nvPr>
        </p:nvSpPr>
        <p:spPr>
          <a:xfrm>
            <a:off x="890100" y="1760244"/>
            <a:ext cx="7533900" cy="2777100"/>
          </a:xfrm>
          <a:prstGeom prst="rect">
            <a:avLst/>
          </a:prstGeom>
        </p:spPr>
        <p:txBody>
          <a:bodyPr spcFirstLastPara="1" wrap="square" lIns="91425" tIns="91425" rIns="91425" bIns="91425" anchor="ctr" anchorCtr="0">
            <a:noAutofit/>
          </a:bodyPr>
          <a:lstStyle/>
          <a:p>
            <a:pPr marL="285750" indent="-285750"/>
            <a:r>
              <a:rPr lang="nl-NL"/>
              <a:t>Diagnose door specialist</a:t>
            </a:r>
          </a:p>
          <a:p>
            <a:pPr marL="285750" indent="-285750"/>
            <a:r>
              <a:rPr lang="nl-NL"/>
              <a:t>Gewone instructie is niet voldoende</a:t>
            </a:r>
          </a:p>
          <a:p>
            <a:pPr marL="285750" indent="-285750"/>
            <a:r>
              <a:rPr lang="nl-NL"/>
              <a:t>Handige technieken aanleren is noodzakelijk</a:t>
            </a:r>
          </a:p>
          <a:p>
            <a:pPr marL="285750" indent="-285750"/>
            <a:r>
              <a:rPr lang="nl-NL"/>
              <a:t>Gebruik van aanvullende middelen</a:t>
            </a:r>
          </a:p>
          <a:p>
            <a:pPr marL="285750" indent="-285750"/>
            <a:r>
              <a:rPr lang="nl-NL"/>
              <a:t>Eventueel specialistische behandeling</a:t>
            </a:r>
          </a:p>
          <a:p>
            <a:pPr marL="285750" indent="-285750"/>
            <a:endParaRPr lang="nl-NL"/>
          </a:p>
          <a:p>
            <a:pPr marL="285750" indent="-285750"/>
            <a:r>
              <a:rPr lang="nl-NL"/>
              <a:t>Protocol dyscalculie </a:t>
            </a:r>
            <a:r>
              <a:rPr lang="nl-NL">
                <a:sym typeface="Wingdings" panose="05000000000000000000" pitchFamily="2" charset="2"/>
              </a:rPr>
              <a:t> start van eenduidige aanpak</a:t>
            </a:r>
          </a:p>
          <a:p>
            <a:pPr marL="0" indent="0">
              <a:buNone/>
            </a:pPr>
            <a:endParaRPr lang="nl-NL">
              <a:sym typeface="Wingdings" panose="05000000000000000000" pitchFamily="2" charset="2"/>
            </a:endParaRPr>
          </a:p>
        </p:txBody>
      </p:sp>
      <p:sp>
        <p:nvSpPr>
          <p:cNvPr id="1056" name="Google Shape;1056;p35"/>
          <p:cNvSpPr txBox="1">
            <a:spLocks noGrp="1"/>
          </p:cNvSpPr>
          <p:nvPr>
            <p:ph type="title"/>
          </p:nvPr>
        </p:nvSpPr>
        <p:spPr>
          <a:xfrm>
            <a:off x="4572000" y="540000"/>
            <a:ext cx="3852000" cy="1037100"/>
          </a:xfrm>
          <a:prstGeom prst="rect">
            <a:avLst/>
          </a:prstGeom>
        </p:spPr>
        <p:txBody>
          <a:bodyPr spcFirstLastPara="1" wrap="square" lIns="0" tIns="0" rIns="0" bIns="0" anchor="t" anchorCtr="0">
            <a:noAutofit/>
          </a:bodyPr>
          <a:lstStyle/>
          <a:p>
            <a:pPr marL="0" lvl="0" indent="0" algn="r" rtl="0">
              <a:spcBef>
                <a:spcPts val="0"/>
              </a:spcBef>
              <a:spcAft>
                <a:spcPts val="0"/>
              </a:spcAft>
              <a:buNone/>
            </a:pPr>
            <a:r>
              <a:rPr lang="en"/>
              <a:t>Dyscalculie</a:t>
            </a:r>
            <a:endParaRPr/>
          </a:p>
        </p:txBody>
      </p:sp>
      <p:grpSp>
        <p:nvGrpSpPr>
          <p:cNvPr id="1057" name="Google Shape;1057;p35"/>
          <p:cNvGrpSpPr/>
          <p:nvPr/>
        </p:nvGrpSpPr>
        <p:grpSpPr>
          <a:xfrm>
            <a:off x="5204143" y="944575"/>
            <a:ext cx="3220056" cy="176025"/>
            <a:chOff x="4345425" y="2175475"/>
            <a:chExt cx="800750" cy="176025"/>
          </a:xfrm>
        </p:grpSpPr>
        <p:sp>
          <p:nvSpPr>
            <p:cNvPr id="1058" name="Google Shape;1058;p35"/>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5"/>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0" name="Google Shape;1060;p35"/>
          <p:cNvGrpSpPr/>
          <p:nvPr/>
        </p:nvGrpSpPr>
        <p:grpSpPr>
          <a:xfrm>
            <a:off x="1202396" y="605799"/>
            <a:ext cx="580423" cy="681083"/>
            <a:chOff x="645175" y="3632150"/>
            <a:chExt cx="394550" cy="462975"/>
          </a:xfrm>
        </p:grpSpPr>
        <p:sp>
          <p:nvSpPr>
            <p:cNvPr id="1061" name="Google Shape;1061;p35"/>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5"/>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3" name="Google Shape;1063;p35"/>
          <p:cNvGrpSpPr/>
          <p:nvPr/>
        </p:nvGrpSpPr>
        <p:grpSpPr>
          <a:xfrm rot="1017362" flipH="1">
            <a:off x="7673764" y="4014821"/>
            <a:ext cx="771546" cy="905351"/>
            <a:chOff x="645175" y="3632150"/>
            <a:chExt cx="394550" cy="462975"/>
          </a:xfrm>
        </p:grpSpPr>
        <p:sp>
          <p:nvSpPr>
            <p:cNvPr id="1064" name="Google Shape;1064;p35"/>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5"/>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6" name="Google Shape;1066;p35"/>
          <p:cNvGrpSpPr/>
          <p:nvPr/>
        </p:nvGrpSpPr>
        <p:grpSpPr>
          <a:xfrm rot="10800000">
            <a:off x="3855903" y="605787"/>
            <a:ext cx="806657" cy="421744"/>
            <a:chOff x="1822875" y="1377000"/>
            <a:chExt cx="548075" cy="286550"/>
          </a:xfrm>
        </p:grpSpPr>
        <p:sp>
          <p:nvSpPr>
            <p:cNvPr id="1067" name="Google Shape;1067;p35"/>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5"/>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5"/>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5"/>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5"/>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5"/>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5"/>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5"/>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5"/>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43"/>
        <p:cNvGrpSpPr/>
        <p:nvPr/>
      </p:nvGrpSpPr>
      <p:grpSpPr>
        <a:xfrm>
          <a:off x="0" y="0"/>
          <a:ext cx="0" cy="0"/>
          <a:chOff x="0" y="0"/>
          <a:chExt cx="0" cy="0"/>
        </a:xfrm>
      </p:grpSpPr>
      <p:sp>
        <p:nvSpPr>
          <p:cNvPr id="1251" name="Google Shape;1251;p40"/>
          <p:cNvSpPr txBox="1">
            <a:spLocks noGrp="1"/>
          </p:cNvSpPr>
          <p:nvPr>
            <p:ph type="title"/>
          </p:nvPr>
        </p:nvSpPr>
        <p:spPr>
          <a:xfrm>
            <a:off x="2433313" y="54458"/>
            <a:ext cx="6710687" cy="821307"/>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nl-NL" sz="3200"/>
              <a:t>In de praktijk</a:t>
            </a:r>
            <a:endParaRPr sz="3200"/>
          </a:p>
        </p:txBody>
      </p:sp>
      <p:grpSp>
        <p:nvGrpSpPr>
          <p:cNvPr id="1269" name="Google Shape;1269;p40"/>
          <p:cNvGrpSpPr/>
          <p:nvPr/>
        </p:nvGrpSpPr>
        <p:grpSpPr>
          <a:xfrm>
            <a:off x="884103" y="529587"/>
            <a:ext cx="806657" cy="421744"/>
            <a:chOff x="1822875" y="1377000"/>
            <a:chExt cx="548075" cy="286550"/>
          </a:xfrm>
        </p:grpSpPr>
        <p:sp>
          <p:nvSpPr>
            <p:cNvPr id="1270" name="Google Shape;1270;p40"/>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0"/>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40"/>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40"/>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40"/>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40"/>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40"/>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40"/>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40"/>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3" name="Tabel 3">
            <a:extLst>
              <a:ext uri="{FF2B5EF4-FFF2-40B4-BE49-F238E27FC236}">
                <a16:creationId xmlns:a16="http://schemas.microsoft.com/office/drawing/2014/main" id="{CF5ECC96-0173-9484-E52F-316696B87DEB}"/>
              </a:ext>
            </a:extLst>
          </p:cNvPr>
          <p:cNvGraphicFramePr>
            <a:graphicFrameLocks noGrp="1"/>
          </p:cNvGraphicFramePr>
          <p:nvPr>
            <p:extLst>
              <p:ext uri="{D42A27DB-BD31-4B8C-83A1-F6EECF244321}">
                <p14:modId xmlns:p14="http://schemas.microsoft.com/office/powerpoint/2010/main" val="2436153727"/>
              </p:ext>
            </p:extLst>
          </p:nvPr>
        </p:nvGraphicFramePr>
        <p:xfrm>
          <a:off x="763326" y="1064536"/>
          <a:ext cx="7529884" cy="3799840"/>
        </p:xfrm>
        <a:graphic>
          <a:graphicData uri="http://schemas.openxmlformats.org/drawingml/2006/table">
            <a:tbl>
              <a:tblPr firstRow="1" bandRow="1">
                <a:tableStyleId>{7F81B002-5CFD-4108-AB5B-0D555E909E09}</a:tableStyleId>
              </a:tblPr>
              <a:tblGrid>
                <a:gridCol w="7529884">
                  <a:extLst>
                    <a:ext uri="{9D8B030D-6E8A-4147-A177-3AD203B41FA5}">
                      <a16:colId xmlns:a16="http://schemas.microsoft.com/office/drawing/2014/main" val="698646594"/>
                    </a:ext>
                  </a:extLst>
                </a:gridCol>
              </a:tblGrid>
              <a:tr h="370840">
                <a:tc>
                  <a:txBody>
                    <a:bodyPr/>
                    <a:lstStyle/>
                    <a:p>
                      <a:r>
                        <a:rPr lang="nl-NL" b="1"/>
                        <a:t>Wel doen!</a:t>
                      </a:r>
                    </a:p>
                  </a:txBody>
                  <a:tcPr/>
                </a:tc>
                <a:extLst>
                  <a:ext uri="{0D108BD9-81ED-4DB2-BD59-A6C34878D82A}">
                    <a16:rowId xmlns:a16="http://schemas.microsoft.com/office/drawing/2014/main" val="198093138"/>
                  </a:ext>
                </a:extLst>
              </a:tr>
              <a:tr h="370840">
                <a:tc>
                  <a:txBody>
                    <a:bodyPr/>
                    <a:lstStyle/>
                    <a:p>
                      <a:r>
                        <a:rPr lang="nl-NL"/>
                        <a:t>Accepteren, begrip tonen, aanmoedigen</a:t>
                      </a:r>
                    </a:p>
                  </a:txBody>
                  <a:tcPr/>
                </a:tc>
                <a:extLst>
                  <a:ext uri="{0D108BD9-81ED-4DB2-BD59-A6C34878D82A}">
                    <a16:rowId xmlns:a16="http://schemas.microsoft.com/office/drawing/2014/main" val="1143038292"/>
                  </a:ext>
                </a:extLst>
              </a:tr>
              <a:tr h="370840">
                <a:tc>
                  <a:txBody>
                    <a:bodyPr/>
                    <a:lstStyle/>
                    <a:p>
                      <a:endParaRPr lang="nl-NL"/>
                    </a:p>
                  </a:txBody>
                  <a:tcPr/>
                </a:tc>
                <a:extLst>
                  <a:ext uri="{0D108BD9-81ED-4DB2-BD59-A6C34878D82A}">
                    <a16:rowId xmlns:a16="http://schemas.microsoft.com/office/drawing/2014/main" val="1555988432"/>
                  </a:ext>
                </a:extLst>
              </a:tr>
              <a:tr h="370840">
                <a:tc>
                  <a:txBody>
                    <a:bodyPr/>
                    <a:lstStyle/>
                    <a:p>
                      <a:r>
                        <a:rPr lang="nl-NL"/>
                        <a:t>Opdrachten op papier</a:t>
                      </a:r>
                      <a:br>
                        <a:rPr lang="nl-NL"/>
                      </a:br>
                      <a:r>
                        <a:rPr lang="nl-NL"/>
                        <a:t>Tussenuitkomsten noteren</a:t>
                      </a:r>
                      <a:br>
                        <a:rPr lang="nl-NL"/>
                      </a:br>
                      <a:r>
                        <a:rPr lang="nl-NL"/>
                        <a:t>In de goede richting sturen</a:t>
                      </a:r>
                      <a:br>
                        <a:rPr lang="nl-NL"/>
                      </a:br>
                      <a:r>
                        <a:rPr lang="nl-NL"/>
                        <a:t>Meer tijd voor toetsen (liefst eerder starten)</a:t>
                      </a:r>
                    </a:p>
                  </a:txBody>
                  <a:tcPr/>
                </a:tc>
                <a:extLst>
                  <a:ext uri="{0D108BD9-81ED-4DB2-BD59-A6C34878D82A}">
                    <a16:rowId xmlns:a16="http://schemas.microsoft.com/office/drawing/2014/main" val="1576139222"/>
                  </a:ext>
                </a:extLst>
              </a:tr>
              <a:tr h="370840">
                <a:tc>
                  <a:txBody>
                    <a:bodyPr/>
                    <a:lstStyle/>
                    <a:p>
                      <a:endParaRPr lang="nl-NL"/>
                    </a:p>
                  </a:txBody>
                  <a:tcPr/>
                </a:tc>
                <a:extLst>
                  <a:ext uri="{0D108BD9-81ED-4DB2-BD59-A6C34878D82A}">
                    <a16:rowId xmlns:a16="http://schemas.microsoft.com/office/drawing/2014/main" val="2548228072"/>
                  </a:ext>
                </a:extLst>
              </a:tr>
              <a:tr h="370840">
                <a:tc>
                  <a:txBody>
                    <a:bodyPr/>
                    <a:lstStyle/>
                    <a:p>
                      <a:r>
                        <a:rPr lang="nl-NL"/>
                        <a:t>Eventueel mondeling bevragen</a:t>
                      </a:r>
                      <a:br>
                        <a:rPr lang="nl-NL"/>
                      </a:br>
                      <a:r>
                        <a:rPr lang="nl-NL"/>
                        <a:t>Rekenmachine gebruiken</a:t>
                      </a:r>
                      <a:br>
                        <a:rPr lang="nl-NL"/>
                      </a:br>
                      <a:r>
                        <a:rPr lang="nl-NL"/>
                        <a:t>Formules en tafels</a:t>
                      </a:r>
                      <a:br>
                        <a:rPr lang="nl-NL"/>
                      </a:br>
                      <a:r>
                        <a:rPr lang="nl-NL"/>
                        <a:t>Vrijstellen van hoofdrekenen</a:t>
                      </a:r>
                      <a:br>
                        <a:rPr lang="nl-NL"/>
                      </a:br>
                      <a:r>
                        <a:rPr lang="nl-NL"/>
                        <a:t>Bewegen en leren tegelijk</a:t>
                      </a:r>
                      <a:br>
                        <a:rPr lang="nl-NL"/>
                      </a:br>
                      <a:endParaRPr lang="nl-NL"/>
                    </a:p>
                  </a:txBody>
                  <a:tcPr/>
                </a:tc>
                <a:extLst>
                  <a:ext uri="{0D108BD9-81ED-4DB2-BD59-A6C34878D82A}">
                    <a16:rowId xmlns:a16="http://schemas.microsoft.com/office/drawing/2014/main" val="3927542235"/>
                  </a:ext>
                </a:extLst>
              </a:tr>
            </a:tbl>
          </a:graphicData>
        </a:graphic>
      </p:graphicFrame>
    </p:spTree>
    <p:extLst>
      <p:ext uri="{BB962C8B-B14F-4D97-AF65-F5344CB8AC3E}">
        <p14:creationId xmlns:p14="http://schemas.microsoft.com/office/powerpoint/2010/main" val="3910394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DD87ED-EF8D-491A-930D-EBD3F10593D8}"/>
              </a:ext>
            </a:extLst>
          </p:cNvPr>
          <p:cNvSpPr>
            <a:spLocks noGrp="1"/>
          </p:cNvSpPr>
          <p:nvPr>
            <p:ph type="ctrTitle"/>
          </p:nvPr>
        </p:nvSpPr>
        <p:spPr/>
        <p:txBody>
          <a:bodyPr/>
          <a:lstStyle/>
          <a:p>
            <a:r>
              <a:rPr lang="nl-NL"/>
              <a:t>Werkplaats</a:t>
            </a:r>
            <a:br>
              <a:rPr lang="nl-NL"/>
            </a:br>
            <a:endParaRPr lang="nl-NL"/>
          </a:p>
        </p:txBody>
      </p:sp>
      <p:sp>
        <p:nvSpPr>
          <p:cNvPr id="3" name="Ondertitel 2">
            <a:extLst>
              <a:ext uri="{FF2B5EF4-FFF2-40B4-BE49-F238E27FC236}">
                <a16:creationId xmlns:a16="http://schemas.microsoft.com/office/drawing/2014/main" id="{DC8F6AD6-8E4B-414D-865F-0EBAAF00C70F}"/>
              </a:ext>
            </a:extLst>
          </p:cNvPr>
          <p:cNvSpPr>
            <a:spLocks noGrp="1"/>
          </p:cNvSpPr>
          <p:nvPr>
            <p:ph type="subTitle" idx="1"/>
          </p:nvPr>
        </p:nvSpPr>
        <p:spPr>
          <a:xfrm>
            <a:off x="2126739" y="3287050"/>
            <a:ext cx="4890522" cy="357600"/>
          </a:xfrm>
        </p:spPr>
        <p:txBody>
          <a:bodyPr/>
          <a:lstStyle/>
          <a:p>
            <a:r>
              <a:rPr lang="nl-NL"/>
              <a:t>IBO de onderwijsassistent als didactisch ondersteuner</a:t>
            </a:r>
          </a:p>
        </p:txBody>
      </p:sp>
    </p:spTree>
    <p:extLst>
      <p:ext uri="{BB962C8B-B14F-4D97-AF65-F5344CB8AC3E}">
        <p14:creationId xmlns:p14="http://schemas.microsoft.com/office/powerpoint/2010/main" val="359183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790"/>
        <p:cNvGrpSpPr/>
        <p:nvPr/>
      </p:nvGrpSpPr>
      <p:grpSpPr>
        <a:xfrm>
          <a:off x="0" y="0"/>
          <a:ext cx="0" cy="0"/>
          <a:chOff x="0" y="0"/>
          <a:chExt cx="0" cy="0"/>
        </a:xfrm>
      </p:grpSpPr>
      <p:sp>
        <p:nvSpPr>
          <p:cNvPr id="791" name="Google Shape;791;p29"/>
          <p:cNvSpPr txBox="1">
            <a:spLocks noGrp="1"/>
          </p:cNvSpPr>
          <p:nvPr>
            <p:ph type="ctrTitle"/>
          </p:nvPr>
        </p:nvSpPr>
        <p:spPr>
          <a:xfrm>
            <a:off x="2351850" y="1498850"/>
            <a:ext cx="4440300" cy="1447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R</a:t>
            </a:r>
            <a:r>
              <a:rPr lang="nl-NL"/>
              <a:t>e</a:t>
            </a:r>
            <a:r>
              <a:rPr lang="en"/>
              <a:t>kenen &amp; Didactiek</a:t>
            </a:r>
            <a:endParaRPr/>
          </a:p>
        </p:txBody>
      </p:sp>
      <p:sp>
        <p:nvSpPr>
          <p:cNvPr id="792" name="Google Shape;792;p29"/>
          <p:cNvSpPr txBox="1">
            <a:spLocks noGrp="1"/>
          </p:cNvSpPr>
          <p:nvPr>
            <p:ph type="subTitle" idx="1"/>
          </p:nvPr>
        </p:nvSpPr>
        <p:spPr>
          <a:xfrm>
            <a:off x="2351850" y="3287050"/>
            <a:ext cx="4440300" cy="35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Speciale onderwijsbehoeften </a:t>
            </a:r>
            <a:endParaRPr/>
          </a:p>
        </p:txBody>
      </p:sp>
      <p:cxnSp>
        <p:nvCxnSpPr>
          <p:cNvPr id="793" name="Google Shape;793;p29"/>
          <p:cNvCxnSpPr/>
          <p:nvPr/>
        </p:nvCxnSpPr>
        <p:spPr>
          <a:xfrm>
            <a:off x="549375" y="-15925"/>
            <a:ext cx="0" cy="5159400"/>
          </a:xfrm>
          <a:prstGeom prst="straightConnector1">
            <a:avLst/>
          </a:prstGeom>
          <a:noFill/>
          <a:ln w="19050" cap="flat" cmpd="sng">
            <a:solidFill>
              <a:schemeClr val="dk2"/>
            </a:solidFill>
            <a:prstDash val="solid"/>
            <a:round/>
            <a:headEnd type="none" w="med" len="med"/>
            <a:tailEnd type="none" w="med" len="med"/>
          </a:ln>
        </p:spPr>
      </p:cxnSp>
      <p:cxnSp>
        <p:nvCxnSpPr>
          <p:cNvPr id="794" name="Google Shape;794;p29"/>
          <p:cNvCxnSpPr/>
          <p:nvPr/>
        </p:nvCxnSpPr>
        <p:spPr>
          <a:xfrm>
            <a:off x="716575" y="-15925"/>
            <a:ext cx="0" cy="5159400"/>
          </a:xfrm>
          <a:prstGeom prst="straightConnector1">
            <a:avLst/>
          </a:prstGeom>
          <a:noFill/>
          <a:ln w="19050" cap="flat" cmpd="sng">
            <a:solidFill>
              <a:schemeClr val="dk2"/>
            </a:solidFill>
            <a:prstDash val="solid"/>
            <a:round/>
            <a:headEnd type="none" w="med" len="med"/>
            <a:tailEnd type="none" w="med" len="med"/>
          </a:ln>
        </p:spPr>
      </p:cxnSp>
      <p:grpSp>
        <p:nvGrpSpPr>
          <p:cNvPr id="795" name="Google Shape;795;p29"/>
          <p:cNvGrpSpPr/>
          <p:nvPr/>
        </p:nvGrpSpPr>
        <p:grpSpPr>
          <a:xfrm>
            <a:off x="4796078" y="4434972"/>
            <a:ext cx="2310700" cy="320922"/>
            <a:chOff x="1394800" y="3522000"/>
            <a:chExt cx="1048650" cy="138275"/>
          </a:xfrm>
        </p:grpSpPr>
        <p:sp>
          <p:nvSpPr>
            <p:cNvPr id="796" name="Google Shape;796;p29"/>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9"/>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9"/>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9"/>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9"/>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9"/>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9"/>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9"/>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9"/>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5" name="Google Shape;805;p29"/>
          <p:cNvSpPr/>
          <p:nvPr/>
        </p:nvSpPr>
        <p:spPr>
          <a:xfrm rot="489382">
            <a:off x="6587619" y="458135"/>
            <a:ext cx="932338" cy="512411"/>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6" name="Google Shape;806;p29"/>
          <p:cNvGrpSpPr/>
          <p:nvPr/>
        </p:nvGrpSpPr>
        <p:grpSpPr>
          <a:xfrm rot="6705569">
            <a:off x="797958" y="1349623"/>
            <a:ext cx="806638" cy="421735"/>
            <a:chOff x="1822875" y="1377000"/>
            <a:chExt cx="548075" cy="286550"/>
          </a:xfrm>
        </p:grpSpPr>
        <p:sp>
          <p:nvSpPr>
            <p:cNvPr id="807" name="Google Shape;807;p29"/>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9"/>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9"/>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9"/>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9"/>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9"/>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9"/>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9"/>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9"/>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AFA5B-DBA4-4798-95FD-A2CAF1DE5D23}"/>
              </a:ext>
            </a:extLst>
          </p:cNvPr>
          <p:cNvSpPr>
            <a:spLocks noGrp="1"/>
          </p:cNvSpPr>
          <p:nvPr>
            <p:ph type="title"/>
          </p:nvPr>
        </p:nvSpPr>
        <p:spPr/>
        <p:txBody>
          <a:bodyPr/>
          <a:lstStyle/>
          <a:p>
            <a:r>
              <a:rPr lang="nl-NL"/>
              <a:t>Opdracht 1 Leerling begeleiden</a:t>
            </a:r>
          </a:p>
        </p:txBody>
      </p:sp>
      <p:sp>
        <p:nvSpPr>
          <p:cNvPr id="3" name="Tijdelijke aanduiding voor tekst 2">
            <a:extLst>
              <a:ext uri="{FF2B5EF4-FFF2-40B4-BE49-F238E27FC236}">
                <a16:creationId xmlns:a16="http://schemas.microsoft.com/office/drawing/2014/main" id="{1863C362-17D5-486F-81F6-1EE0724A512D}"/>
              </a:ext>
            </a:extLst>
          </p:cNvPr>
          <p:cNvSpPr>
            <a:spLocks noGrp="1"/>
          </p:cNvSpPr>
          <p:nvPr>
            <p:ph type="body" idx="1"/>
          </p:nvPr>
        </p:nvSpPr>
        <p:spPr/>
        <p:txBody>
          <a:bodyPr/>
          <a:lstStyle/>
          <a:p>
            <a:r>
              <a:rPr lang="nl-NL" sz="1800"/>
              <a:t>Beschrijf de veel voorkomende reken- </a:t>
            </a:r>
            <a:r>
              <a:rPr lang="nl-NL" sz="1800" b="1"/>
              <a:t>of </a:t>
            </a:r>
            <a:r>
              <a:rPr lang="nl-NL" sz="1800"/>
              <a:t>taalproblemen uit je stagegroep in eigen woorden. </a:t>
            </a:r>
          </a:p>
          <a:p>
            <a:pPr marL="152400" indent="0">
              <a:buNone/>
            </a:pPr>
            <a:endParaRPr lang="nl-NL" sz="1800"/>
          </a:p>
          <a:p>
            <a:r>
              <a:rPr lang="nl-NL" sz="1800"/>
              <a:t>Verdiep je in de theorie over de leerproblemen. </a:t>
            </a:r>
          </a:p>
          <a:p>
            <a:pPr marL="152400" indent="0">
              <a:buNone/>
            </a:pPr>
            <a:endParaRPr lang="nl-NL" sz="1800"/>
          </a:p>
          <a:p>
            <a:r>
              <a:rPr lang="nl-NL" sz="1800"/>
              <a:t>Zoek </a:t>
            </a:r>
            <a:r>
              <a:rPr lang="nl-NL" sz="1800" b="1"/>
              <a:t>3 verschillende betrouwbare bronnen </a:t>
            </a:r>
            <a:r>
              <a:rPr lang="nl-NL" sz="1800"/>
              <a:t>en noteer in je verslag welke bronnen je geraadpleegd hebt. (denk aan APA )</a:t>
            </a:r>
          </a:p>
          <a:p>
            <a:pPr marL="152400" indent="0">
              <a:buNone/>
            </a:pPr>
            <a:endParaRPr lang="nl-NL" sz="1800"/>
          </a:p>
          <a:p>
            <a:r>
              <a:rPr lang="nl-NL" sz="1800"/>
              <a:t>Beschrijf in je eigen woorden (minimaal 1 A4) de gevonden theorie én koppel de theorie aan de leerling die je gaat begeleiden </a:t>
            </a:r>
          </a:p>
          <a:p>
            <a:pPr lvl="1"/>
            <a:r>
              <a:rPr lang="nl-NL" sz="1800"/>
              <a:t>Denk aan: wat houdt het in, kenmerken, oorzaken en gevolgen, begeleidingsmogelijkheden</a:t>
            </a:r>
          </a:p>
          <a:p>
            <a:endParaRPr lang="nl-NL"/>
          </a:p>
        </p:txBody>
      </p:sp>
    </p:spTree>
    <p:extLst>
      <p:ext uri="{BB962C8B-B14F-4D97-AF65-F5344CB8AC3E}">
        <p14:creationId xmlns:p14="http://schemas.microsoft.com/office/powerpoint/2010/main" val="358411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D930D6-6A83-4294-9001-3D5888A3CB93}"/>
              </a:ext>
            </a:extLst>
          </p:cNvPr>
          <p:cNvSpPr>
            <a:spLocks noGrp="1"/>
          </p:cNvSpPr>
          <p:nvPr>
            <p:ph type="title"/>
          </p:nvPr>
        </p:nvSpPr>
        <p:spPr/>
        <p:txBody>
          <a:bodyPr/>
          <a:lstStyle/>
          <a:p>
            <a:r>
              <a:rPr lang="nl-NL"/>
              <a:t>Opdracht 1 Leerling begeleiden</a:t>
            </a:r>
          </a:p>
        </p:txBody>
      </p:sp>
      <p:sp>
        <p:nvSpPr>
          <p:cNvPr id="3" name="Tijdelijke aanduiding voor tekst 2">
            <a:extLst>
              <a:ext uri="{FF2B5EF4-FFF2-40B4-BE49-F238E27FC236}">
                <a16:creationId xmlns:a16="http://schemas.microsoft.com/office/drawing/2014/main" id="{C812F57E-000C-4895-BB13-B09EB74E9792}"/>
              </a:ext>
            </a:extLst>
          </p:cNvPr>
          <p:cNvSpPr>
            <a:spLocks noGrp="1"/>
          </p:cNvSpPr>
          <p:nvPr>
            <p:ph type="body" idx="1"/>
          </p:nvPr>
        </p:nvSpPr>
        <p:spPr/>
        <p:txBody>
          <a:bodyPr/>
          <a:lstStyle/>
          <a:p>
            <a:r>
              <a:rPr lang="nl-NL" sz="1800"/>
              <a:t>Voer een participerende observatie uit. ( Doel: wat is het probleem, hoe denkt de leerling, waar gaat het fout )</a:t>
            </a:r>
          </a:p>
          <a:p>
            <a:pPr marL="152400" indent="0">
              <a:buNone/>
            </a:pPr>
            <a:endParaRPr lang="nl-NL" sz="1800"/>
          </a:p>
          <a:p>
            <a:r>
              <a:rPr lang="nl-NL" sz="1800"/>
              <a:t>Beschrijf de taal- of rekenontwikkeling</a:t>
            </a:r>
          </a:p>
          <a:p>
            <a:pPr marL="152400" indent="0">
              <a:buNone/>
            </a:pPr>
            <a:endParaRPr lang="nl-NL" sz="1800"/>
          </a:p>
          <a:p>
            <a:r>
              <a:rPr lang="nl-NL" sz="1800"/>
              <a:t>Verdiep je in de specifieke onderwijsbehoefte van de leerling aan de hand van </a:t>
            </a:r>
            <a:r>
              <a:rPr lang="nl-NL" sz="1800" b="1"/>
              <a:t>pagina 145/146 (Pedagogiek) uit je boek</a:t>
            </a:r>
            <a:r>
              <a:rPr lang="nl-NL" sz="1800"/>
              <a:t>. Maak een tabel waarin je aangeeft welke onderwijsbehoefte de leerling heeft (zie bijlage plan van aanpak).</a:t>
            </a:r>
          </a:p>
          <a:p>
            <a:pPr marL="152400" indent="0">
              <a:buNone/>
            </a:pPr>
            <a:endParaRPr lang="nl-NL" sz="1800"/>
          </a:p>
          <a:p>
            <a:r>
              <a:rPr lang="nl-NL" sz="1800"/>
              <a:t>Beschrijf </a:t>
            </a:r>
            <a:r>
              <a:rPr lang="nl-NL" sz="1800" b="1"/>
              <a:t>de kerndoelen </a:t>
            </a:r>
            <a:r>
              <a:rPr lang="nl-NL" sz="1800"/>
              <a:t>voor taal of rekenen, vertaal deze naar tussendoelen en kijk in de methode waar deze dan terugkomen in de lesdoelen. Zorg dat je begeleiding hierbij aansluit.</a:t>
            </a:r>
          </a:p>
          <a:p>
            <a:endParaRPr lang="nl-NL"/>
          </a:p>
        </p:txBody>
      </p:sp>
    </p:spTree>
    <p:extLst>
      <p:ext uri="{BB962C8B-B14F-4D97-AF65-F5344CB8AC3E}">
        <p14:creationId xmlns:p14="http://schemas.microsoft.com/office/powerpoint/2010/main" val="362817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D5AD26-E4DA-479F-9BC3-BFF844E385B3}"/>
              </a:ext>
            </a:extLst>
          </p:cNvPr>
          <p:cNvSpPr>
            <a:spLocks noGrp="1"/>
          </p:cNvSpPr>
          <p:nvPr>
            <p:ph type="title"/>
          </p:nvPr>
        </p:nvSpPr>
        <p:spPr/>
        <p:txBody>
          <a:bodyPr/>
          <a:lstStyle/>
          <a:p>
            <a:r>
              <a:rPr lang="nl-NL"/>
              <a:t>Opdracht 1 Leerling begeleiden</a:t>
            </a:r>
          </a:p>
        </p:txBody>
      </p:sp>
      <p:sp>
        <p:nvSpPr>
          <p:cNvPr id="3" name="Tijdelijke aanduiding voor tekst 2">
            <a:extLst>
              <a:ext uri="{FF2B5EF4-FFF2-40B4-BE49-F238E27FC236}">
                <a16:creationId xmlns:a16="http://schemas.microsoft.com/office/drawing/2014/main" id="{4D874CF3-E385-4412-BB2D-75C5116AA325}"/>
              </a:ext>
            </a:extLst>
          </p:cNvPr>
          <p:cNvSpPr>
            <a:spLocks noGrp="1"/>
          </p:cNvSpPr>
          <p:nvPr>
            <p:ph type="body" idx="1"/>
          </p:nvPr>
        </p:nvSpPr>
        <p:spPr/>
        <p:txBody>
          <a:bodyPr/>
          <a:lstStyle/>
          <a:p>
            <a:r>
              <a:rPr lang="nl-NL" sz="1800"/>
              <a:t>Schrijf een plan van aanpak voor 4 keer begeleiden. </a:t>
            </a:r>
          </a:p>
          <a:p>
            <a:pPr marL="152400" indent="0">
              <a:buNone/>
            </a:pPr>
            <a:endParaRPr lang="nl-NL" sz="1800"/>
          </a:p>
          <a:p>
            <a:r>
              <a:rPr lang="nl-NL" sz="1800"/>
              <a:t>Begeleid de leerling (4x) in de praktijk. Maak hierbij veel gebruik van </a:t>
            </a:r>
            <a:r>
              <a:rPr lang="nl-NL" sz="1800" b="1"/>
              <a:t>concrete materialen </a:t>
            </a:r>
            <a:r>
              <a:rPr lang="nl-NL" sz="1800"/>
              <a:t>(werkbladen kunnen een aanvulling zijn).</a:t>
            </a:r>
          </a:p>
          <a:p>
            <a:endParaRPr lang="nl-NL" sz="1800"/>
          </a:p>
          <a:p>
            <a:r>
              <a:rPr lang="nl-NL" sz="1800"/>
              <a:t>Vergeet niet aan het eind </a:t>
            </a:r>
            <a:r>
              <a:rPr lang="nl-NL" sz="1800" b="1"/>
              <a:t>de reflectie opdracht </a:t>
            </a:r>
            <a:r>
              <a:rPr lang="nl-NL" sz="1800"/>
              <a:t>uit te voeren!</a:t>
            </a:r>
          </a:p>
          <a:p>
            <a:endParaRPr lang="nl-NL"/>
          </a:p>
        </p:txBody>
      </p:sp>
    </p:spTree>
    <p:extLst>
      <p:ext uri="{BB962C8B-B14F-4D97-AF65-F5344CB8AC3E}">
        <p14:creationId xmlns:p14="http://schemas.microsoft.com/office/powerpoint/2010/main" val="352540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45D9E9-522F-4C7A-8EE3-28413466841D}"/>
              </a:ext>
            </a:extLst>
          </p:cNvPr>
          <p:cNvSpPr>
            <a:spLocks noGrp="1"/>
          </p:cNvSpPr>
          <p:nvPr>
            <p:ph type="title"/>
          </p:nvPr>
        </p:nvSpPr>
        <p:spPr/>
        <p:txBody>
          <a:bodyPr/>
          <a:lstStyle/>
          <a:p>
            <a:r>
              <a:rPr lang="nl-NL"/>
              <a:t>Opdracht 2 – uitvoeren van lesactiviteiten</a:t>
            </a:r>
            <a:br>
              <a:rPr lang="nl-NL"/>
            </a:br>
            <a:endParaRPr lang="nl-NL"/>
          </a:p>
        </p:txBody>
      </p:sp>
      <p:sp>
        <p:nvSpPr>
          <p:cNvPr id="3" name="Tijdelijke aanduiding voor tekst 2">
            <a:extLst>
              <a:ext uri="{FF2B5EF4-FFF2-40B4-BE49-F238E27FC236}">
                <a16:creationId xmlns:a16="http://schemas.microsoft.com/office/drawing/2014/main" id="{92B648D3-15DE-4F86-8F7D-A3D4CE085366}"/>
              </a:ext>
            </a:extLst>
          </p:cNvPr>
          <p:cNvSpPr>
            <a:spLocks noGrp="1"/>
          </p:cNvSpPr>
          <p:nvPr>
            <p:ph type="body" idx="1"/>
          </p:nvPr>
        </p:nvSpPr>
        <p:spPr/>
        <p:txBody>
          <a:bodyPr/>
          <a:lstStyle/>
          <a:p>
            <a:r>
              <a:rPr lang="nl-NL" sz="1800"/>
              <a:t>Observeer de docent tijdens een les van het vakgebied die je gekozen hebt (taal of rekenen). </a:t>
            </a:r>
          </a:p>
          <a:p>
            <a:pPr marL="152400" indent="0">
              <a:buNone/>
            </a:pPr>
            <a:endParaRPr lang="nl-NL" sz="1800"/>
          </a:p>
          <a:p>
            <a:r>
              <a:rPr lang="nl-NL" sz="1800"/>
              <a:t>Beschrijf de </a:t>
            </a:r>
            <a:r>
              <a:rPr lang="nl-NL" sz="1800" b="1"/>
              <a:t>kerndoelen</a:t>
            </a:r>
            <a:r>
              <a:rPr lang="nl-NL" sz="1800"/>
              <a:t> voor taal of rekenen passend bij de observatie die je hiervoor gedaan hebt, vertaal deze naar </a:t>
            </a:r>
            <a:r>
              <a:rPr lang="nl-NL" sz="1800" b="1"/>
              <a:t>tussendoelen</a:t>
            </a:r>
            <a:r>
              <a:rPr lang="nl-NL" sz="1800"/>
              <a:t> en kijk in de methode waar deze dan terugkomen in de lesdoelen. </a:t>
            </a:r>
          </a:p>
          <a:p>
            <a:pPr marL="152400" indent="0">
              <a:buNone/>
            </a:pPr>
            <a:endParaRPr lang="nl-NL" sz="1800"/>
          </a:p>
          <a:p>
            <a:r>
              <a:rPr lang="nl-NL" sz="1800" b="1"/>
              <a:t>Ontwerp 2 activiteiten</a:t>
            </a:r>
            <a:r>
              <a:rPr lang="nl-NL" sz="1800"/>
              <a:t>, die aansluiten op de lesobservatie, volgens het lesvoorbereidingsformulier (deze is anders dan het methodisch werkplan!)</a:t>
            </a:r>
          </a:p>
          <a:p>
            <a:pPr marL="152400" indent="0">
              <a:buNone/>
            </a:pPr>
            <a:r>
              <a:rPr lang="nl-NL" sz="1800"/>
              <a:t> </a:t>
            </a:r>
          </a:p>
          <a:p>
            <a:r>
              <a:rPr lang="nl-NL" sz="1800" b="1"/>
              <a:t>Voer 1 activiteit </a:t>
            </a:r>
            <a:r>
              <a:rPr lang="nl-NL" sz="1800"/>
              <a:t>uit op je stage. </a:t>
            </a:r>
          </a:p>
          <a:p>
            <a:pPr marL="152400" indent="0">
              <a:buNone/>
            </a:pPr>
            <a:endParaRPr lang="nl-NL" sz="1800"/>
          </a:p>
          <a:p>
            <a:r>
              <a:rPr lang="nl-NL" sz="1800"/>
              <a:t>Vergeet de reflectie opdracht niet!</a:t>
            </a:r>
          </a:p>
        </p:txBody>
      </p:sp>
    </p:spTree>
    <p:extLst>
      <p:ext uri="{BB962C8B-B14F-4D97-AF65-F5344CB8AC3E}">
        <p14:creationId xmlns:p14="http://schemas.microsoft.com/office/powerpoint/2010/main" val="14016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0F8218-9982-4C16-A997-F63172BD0793}"/>
              </a:ext>
            </a:extLst>
          </p:cNvPr>
          <p:cNvSpPr>
            <a:spLocks noGrp="1"/>
          </p:cNvSpPr>
          <p:nvPr>
            <p:ph type="title"/>
          </p:nvPr>
        </p:nvSpPr>
        <p:spPr/>
        <p:txBody>
          <a:bodyPr/>
          <a:lstStyle/>
          <a:p>
            <a:r>
              <a:rPr lang="nl-NL"/>
              <a:t>Verwijzen volgens APA</a:t>
            </a:r>
          </a:p>
        </p:txBody>
      </p:sp>
      <p:sp>
        <p:nvSpPr>
          <p:cNvPr id="3" name="Tijdelijke aanduiding voor tekst 2">
            <a:extLst>
              <a:ext uri="{FF2B5EF4-FFF2-40B4-BE49-F238E27FC236}">
                <a16:creationId xmlns:a16="http://schemas.microsoft.com/office/drawing/2014/main" id="{F59BC1AD-0D3E-44DD-844C-3E5DD4857913}"/>
              </a:ext>
            </a:extLst>
          </p:cNvPr>
          <p:cNvSpPr>
            <a:spLocks noGrp="1"/>
          </p:cNvSpPr>
          <p:nvPr>
            <p:ph type="body" idx="1"/>
          </p:nvPr>
        </p:nvSpPr>
        <p:spPr/>
        <p:txBody>
          <a:bodyPr/>
          <a:lstStyle/>
          <a:p>
            <a:r>
              <a:rPr lang="nl-NL" sz="1800"/>
              <a:t>Link naar filmpje met uitleg: </a:t>
            </a:r>
            <a:r>
              <a:rPr lang="nl-NL" sz="1800">
                <a:hlinkClick r:id="rId2"/>
              </a:rPr>
              <a:t>(348) Bronvermelding via </a:t>
            </a:r>
            <a:r>
              <a:rPr lang="nl-NL" sz="1800" err="1">
                <a:hlinkClick r:id="rId2"/>
              </a:rPr>
              <a:t>Scribbr</a:t>
            </a:r>
            <a:r>
              <a:rPr lang="nl-NL" sz="1800">
                <a:hlinkClick r:id="rId2"/>
              </a:rPr>
              <a:t> – YouTube</a:t>
            </a:r>
            <a:r>
              <a:rPr lang="nl-NL" sz="1800"/>
              <a:t> </a:t>
            </a:r>
          </a:p>
          <a:p>
            <a:endParaRPr lang="nl-NL" sz="1800"/>
          </a:p>
          <a:p>
            <a:r>
              <a:rPr lang="nl-NL" sz="1800"/>
              <a:t>Link naar de tool: </a:t>
            </a:r>
            <a:r>
              <a:rPr lang="nl-NL" sz="1800">
                <a:hlinkClick r:id="rId3"/>
              </a:rPr>
              <a:t>https://www.scribbr.nl/bronnengenerator/apa/</a:t>
            </a:r>
            <a:r>
              <a:rPr lang="nl-NL" sz="1800"/>
              <a:t> </a:t>
            </a:r>
          </a:p>
        </p:txBody>
      </p:sp>
    </p:spTree>
    <p:extLst>
      <p:ext uri="{BB962C8B-B14F-4D97-AF65-F5344CB8AC3E}">
        <p14:creationId xmlns:p14="http://schemas.microsoft.com/office/powerpoint/2010/main" val="3443915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FDA11E-19A3-41D4-984D-07B6744478BC}"/>
              </a:ext>
            </a:extLst>
          </p:cNvPr>
          <p:cNvSpPr>
            <a:spLocks noGrp="1"/>
          </p:cNvSpPr>
          <p:nvPr>
            <p:ph type="title"/>
          </p:nvPr>
        </p:nvSpPr>
        <p:spPr/>
        <p:txBody>
          <a:bodyPr/>
          <a:lstStyle/>
          <a:p>
            <a:r>
              <a:rPr lang="nl-NL"/>
              <a:t>Lokaal verdeling (vanaf 14.00 uur)</a:t>
            </a:r>
          </a:p>
        </p:txBody>
      </p:sp>
      <p:sp>
        <p:nvSpPr>
          <p:cNvPr id="3" name="Tijdelijke aanduiding voor tekst 2">
            <a:extLst>
              <a:ext uri="{FF2B5EF4-FFF2-40B4-BE49-F238E27FC236}">
                <a16:creationId xmlns:a16="http://schemas.microsoft.com/office/drawing/2014/main" id="{C08990ED-2C73-492E-AE1F-1FCC4DBEE823}"/>
              </a:ext>
            </a:extLst>
          </p:cNvPr>
          <p:cNvSpPr>
            <a:spLocks noGrp="1"/>
          </p:cNvSpPr>
          <p:nvPr>
            <p:ph type="body" idx="1"/>
          </p:nvPr>
        </p:nvSpPr>
        <p:spPr/>
        <p:txBody>
          <a:bodyPr/>
          <a:lstStyle/>
          <a:p>
            <a:r>
              <a:rPr lang="nl-NL" sz="2400"/>
              <a:t>K018 (Floor) – Hardop praten </a:t>
            </a:r>
          </a:p>
          <a:p>
            <a:pPr marL="152400" indent="0">
              <a:buNone/>
            </a:pPr>
            <a:r>
              <a:rPr lang="nl-NL" sz="2400"/>
              <a:t> </a:t>
            </a:r>
          </a:p>
          <a:p>
            <a:r>
              <a:rPr lang="nl-NL" sz="2400"/>
              <a:t>K108 (Terry) – Zachtjes praten</a:t>
            </a:r>
          </a:p>
          <a:p>
            <a:pPr marL="152400" indent="0">
              <a:buNone/>
            </a:pPr>
            <a:endParaRPr lang="nl-NL" sz="2400"/>
          </a:p>
          <a:p>
            <a:r>
              <a:rPr lang="nl-NL" sz="2400"/>
              <a:t>K102A (Lieke) – Stilte</a:t>
            </a:r>
          </a:p>
        </p:txBody>
      </p:sp>
    </p:spTree>
    <p:extLst>
      <p:ext uri="{BB962C8B-B14F-4D97-AF65-F5344CB8AC3E}">
        <p14:creationId xmlns:p14="http://schemas.microsoft.com/office/powerpoint/2010/main" val="357959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9EBC72-7594-2B64-D5F5-999F3BF10A12}"/>
              </a:ext>
            </a:extLst>
          </p:cNvPr>
          <p:cNvSpPr>
            <a:spLocks noChangeArrowheads="1"/>
          </p:cNvSpPr>
          <p:nvPr/>
        </p:nvSpPr>
        <p:spPr bwMode="auto">
          <a:xfrm>
            <a:off x="528507" y="520117"/>
            <a:ext cx="5385732" cy="4001549"/>
          </a:xfrm>
          <a:prstGeom prst="rect">
            <a:avLst/>
          </a:prstGeom>
          <a:no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lvl="0" indent="0" defTabSz="914400" eaLnBrk="0" fontAlgn="base" latinLnBrk="0" hangingPunct="0">
              <a:lnSpc>
                <a:spcPct val="90000"/>
              </a:lnSpc>
              <a:spcBef>
                <a:spcPts val="0"/>
              </a:spcBef>
              <a:spcAft>
                <a:spcPts val="600"/>
              </a:spcAft>
              <a:buClr>
                <a:schemeClr val="dk1"/>
              </a:buClr>
              <a:buSzPts val="4800"/>
              <a:tabLst/>
            </a:pPr>
            <a:r>
              <a:rPr kumimoji="0" lang="nl-NL" altLang="nl-NL" b="1" i="0" u="none" strike="noStrike" cap="none" normalizeH="0" baseline="0">
                <a:ln>
                  <a:noFill/>
                </a:ln>
                <a:solidFill>
                  <a:schemeClr val="dk1"/>
                </a:solidFill>
                <a:effectLst/>
                <a:latin typeface="Itim"/>
                <a:ea typeface="Itim"/>
                <a:cs typeface="Itim"/>
                <a:sym typeface="Itim"/>
              </a:rPr>
              <a:t>Op reis naar Het Land van Okt</a:t>
            </a:r>
          </a:p>
          <a:p>
            <a:pPr marL="0" lvl="0" indent="0" defTabSz="914400" eaLnBrk="0" fontAlgn="base" latinLnBrk="0" hangingPunct="0">
              <a:lnSpc>
                <a:spcPct val="90000"/>
              </a:lnSpc>
              <a:spcBef>
                <a:spcPts val="0"/>
              </a:spcBef>
              <a:spcAft>
                <a:spcPts val="600"/>
              </a:spcAft>
              <a:buClr>
                <a:schemeClr val="dk1"/>
              </a:buClr>
              <a:buSzPts val="4800"/>
              <a:tabLst/>
            </a:pPr>
            <a:r>
              <a:rPr kumimoji="0" lang="nl-NL" altLang="nl-NL" b="1" i="0" u="none" strike="noStrike" cap="none" normalizeH="0" baseline="0">
                <a:ln>
                  <a:noFill/>
                </a:ln>
                <a:solidFill>
                  <a:schemeClr val="dk1"/>
                </a:solidFill>
                <a:effectLst/>
                <a:latin typeface="Itim"/>
                <a:ea typeface="Itim"/>
                <a:cs typeface="Itim"/>
                <a:sym typeface="Itim"/>
              </a:rPr>
              <a:t>Er was eens een volk dat heel erg op het onze leek. De mensen waren weliswaar iets kleiner dan wij, maar hadden net als wij: een hoofd waarvan de lengte ongeveer acht keer in de lengte van hun lichaam ging, een nek, een romp, twee armen, twee handen, twee benen, twee voeten. Er was één klein verschil: de mensen in Het Land van Okt hadden niet tien maar acht vingers.</a:t>
            </a:r>
          </a:p>
          <a:p>
            <a:pPr marL="0" lvl="0" indent="0" defTabSz="914400" eaLnBrk="0" fontAlgn="base" latinLnBrk="0" hangingPunct="0">
              <a:lnSpc>
                <a:spcPct val="90000"/>
              </a:lnSpc>
              <a:spcBef>
                <a:spcPts val="0"/>
              </a:spcBef>
              <a:spcAft>
                <a:spcPts val="600"/>
              </a:spcAft>
              <a:buClr>
                <a:schemeClr val="dk1"/>
              </a:buClr>
              <a:buSzPts val="4800"/>
              <a:tabLst/>
            </a:pPr>
            <a:r>
              <a:rPr kumimoji="0" lang="nl-NL" altLang="nl-NL" b="1" i="0" u="none" strike="noStrike" cap="none" normalizeH="0" baseline="0">
                <a:ln>
                  <a:noFill/>
                </a:ln>
                <a:solidFill>
                  <a:schemeClr val="dk1"/>
                </a:solidFill>
                <a:effectLst/>
                <a:latin typeface="Itim"/>
                <a:ea typeface="Itim"/>
                <a:cs typeface="Itim"/>
                <a:sym typeface="Itim"/>
              </a:rPr>
              <a:t>Een ogenschijnlijk klein en onbelangrijk verschil, maar dit verschil heeft grote invloed gehad op de rekencultuur van Het Land van Okt.</a:t>
            </a:r>
          </a:p>
          <a:p>
            <a:pPr marL="0" lvl="0" indent="0" defTabSz="914400" eaLnBrk="0" fontAlgn="base" latinLnBrk="0" hangingPunct="0">
              <a:lnSpc>
                <a:spcPct val="90000"/>
              </a:lnSpc>
              <a:spcBef>
                <a:spcPts val="0"/>
              </a:spcBef>
              <a:spcAft>
                <a:spcPts val="600"/>
              </a:spcAft>
              <a:buClr>
                <a:schemeClr val="dk1"/>
              </a:buClr>
              <a:buSzPts val="4800"/>
              <a:tabLst/>
            </a:pPr>
            <a:r>
              <a:rPr kumimoji="0" lang="nl-NL" altLang="nl-NL" b="1" i="0" u="none" strike="noStrike" cap="none" normalizeH="0" baseline="0">
                <a:ln>
                  <a:noFill/>
                </a:ln>
                <a:solidFill>
                  <a:schemeClr val="dk1"/>
                </a:solidFill>
                <a:effectLst/>
                <a:latin typeface="Itim"/>
                <a:ea typeface="Itim"/>
                <a:cs typeface="Itim"/>
                <a:sym typeface="Itim"/>
              </a:rPr>
              <a:t>Luister maar eens naar dit gesprekje tussen twee groentehandelaren uit Het Land van Okt:</a:t>
            </a:r>
          </a:p>
          <a:p>
            <a:pPr marL="0" lvl="0" indent="0" defTabSz="914400" eaLnBrk="0" fontAlgn="base" latinLnBrk="0" hangingPunct="0">
              <a:lnSpc>
                <a:spcPct val="90000"/>
              </a:lnSpc>
              <a:spcBef>
                <a:spcPts val="0"/>
              </a:spcBef>
              <a:spcAft>
                <a:spcPts val="600"/>
              </a:spcAft>
              <a:buClr>
                <a:schemeClr val="dk1"/>
              </a:buClr>
              <a:buSzPts val="4800"/>
              <a:tabLst/>
            </a:pPr>
            <a:r>
              <a:rPr kumimoji="0" lang="nl-NL" altLang="nl-NL" b="1" i="0" u="none" strike="noStrike" cap="none" normalizeH="0" baseline="0">
                <a:ln>
                  <a:noFill/>
                </a:ln>
                <a:solidFill>
                  <a:schemeClr val="dk1"/>
                </a:solidFill>
                <a:effectLst/>
                <a:latin typeface="Itim"/>
                <a:ea typeface="Itim"/>
                <a:cs typeface="Itim"/>
                <a:sym typeface="Itim"/>
              </a:rPr>
              <a:t>“Hoeveel kosten de appelen vandaag?”</a:t>
            </a:r>
            <a:br>
              <a:rPr kumimoji="0" lang="nl-NL" altLang="nl-NL" b="1" i="0" u="none" strike="noStrike" cap="none" normalizeH="0" baseline="0">
                <a:ln>
                  <a:noFill/>
                </a:ln>
                <a:solidFill>
                  <a:schemeClr val="dk1"/>
                </a:solidFill>
                <a:effectLst/>
                <a:latin typeface="Itim"/>
                <a:ea typeface="Itim"/>
                <a:cs typeface="Itim"/>
                <a:sym typeface="Itim"/>
              </a:rPr>
            </a:br>
            <a:r>
              <a:rPr kumimoji="0" lang="nl-NL" altLang="nl-NL" b="1" i="0" u="none" strike="noStrike" cap="none" normalizeH="0" baseline="0">
                <a:ln>
                  <a:noFill/>
                </a:ln>
                <a:solidFill>
                  <a:schemeClr val="dk1"/>
                </a:solidFill>
                <a:effectLst/>
                <a:latin typeface="Itim"/>
                <a:ea typeface="Itim"/>
                <a:cs typeface="Itim"/>
                <a:sym typeface="Itim"/>
              </a:rPr>
              <a:t>“Die daar kosten zeven tok drie per kist.”</a:t>
            </a:r>
          </a:p>
        </p:txBody>
      </p:sp>
      <p:sp>
        <p:nvSpPr>
          <p:cNvPr id="12" name="Subtitle 2">
            <a:extLst>
              <a:ext uri="{FF2B5EF4-FFF2-40B4-BE49-F238E27FC236}">
                <a16:creationId xmlns:a16="http://schemas.microsoft.com/office/drawing/2014/main" id="{AC28AF1F-6824-756A-9C6C-106B9B3F4F54}"/>
              </a:ext>
            </a:extLst>
          </p:cNvPr>
          <p:cNvSpPr>
            <a:spLocks noGrp="1"/>
          </p:cNvSpPr>
          <p:nvPr>
            <p:ph type="subTitle" idx="1"/>
          </p:nvPr>
        </p:nvSpPr>
        <p:spPr>
          <a:xfrm rot="684086">
            <a:off x="5795182" y="1704721"/>
            <a:ext cx="1878775" cy="1788169"/>
          </a:xfrm>
        </p:spPr>
        <p:txBody>
          <a:bodyPr/>
          <a:lstStyle/>
          <a:p>
            <a:r>
              <a:rPr lang="en-US" err="1"/>
              <a:t>Zelf</a:t>
            </a:r>
            <a:r>
              <a:rPr lang="en-US"/>
              <a:t> </a:t>
            </a:r>
            <a:r>
              <a:rPr lang="en-US" err="1"/>
              <a:t>ervaren</a:t>
            </a:r>
            <a:r>
              <a:rPr lang="en-US"/>
              <a:t> wat </a:t>
            </a:r>
            <a:r>
              <a:rPr lang="en-US" err="1"/>
              <a:t>lastig</a:t>
            </a:r>
            <a:r>
              <a:rPr lang="en-US"/>
              <a:t> </a:t>
            </a:r>
            <a:r>
              <a:rPr lang="en-US" err="1"/>
              <a:t>kan</a:t>
            </a:r>
            <a:r>
              <a:rPr lang="en-US"/>
              <a:t> </a:t>
            </a:r>
            <a:r>
              <a:rPr lang="en-US" err="1"/>
              <a:t>zijn</a:t>
            </a:r>
            <a:r>
              <a:rPr lang="en-US"/>
              <a:t>….</a:t>
            </a:r>
          </a:p>
        </p:txBody>
      </p:sp>
    </p:spTree>
    <p:extLst>
      <p:ext uri="{BB962C8B-B14F-4D97-AF65-F5344CB8AC3E}">
        <p14:creationId xmlns:p14="http://schemas.microsoft.com/office/powerpoint/2010/main" val="4066784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9858C-7DD1-A59B-7974-FAC6330DAF7F}"/>
              </a:ext>
            </a:extLst>
          </p:cNvPr>
          <p:cNvSpPr>
            <a:spLocks noGrp="1"/>
          </p:cNvSpPr>
          <p:nvPr>
            <p:ph type="title"/>
          </p:nvPr>
        </p:nvSpPr>
        <p:spPr/>
        <p:txBody>
          <a:bodyPr/>
          <a:lstStyle/>
          <a:p>
            <a:r>
              <a:rPr lang="nl-NL"/>
              <a:t>Hoe tel je hier dan??</a:t>
            </a:r>
          </a:p>
        </p:txBody>
      </p:sp>
      <p:sp>
        <p:nvSpPr>
          <p:cNvPr id="3" name="Tijdelijke aanduiding voor tekst 2">
            <a:extLst>
              <a:ext uri="{FF2B5EF4-FFF2-40B4-BE49-F238E27FC236}">
                <a16:creationId xmlns:a16="http://schemas.microsoft.com/office/drawing/2014/main" id="{C54A7121-A9E5-3E0B-BA40-AD91DCF06BAE}"/>
              </a:ext>
            </a:extLst>
          </p:cNvPr>
          <p:cNvSpPr>
            <a:spLocks noGrp="1"/>
          </p:cNvSpPr>
          <p:nvPr>
            <p:ph type="body" idx="1"/>
          </p:nvPr>
        </p:nvSpPr>
        <p:spPr/>
        <p:txBody>
          <a:bodyPr/>
          <a:lstStyle/>
          <a:p>
            <a:pPr algn="l">
              <a:buFont typeface="Arial" panose="020B0604020202020204" pitchFamily="34" charset="0"/>
              <a:buChar char="•"/>
            </a:pPr>
            <a:r>
              <a:rPr lang="nl-NL" sz="1600" b="0" i="0">
                <a:solidFill>
                  <a:srgbClr val="212529"/>
                </a:solidFill>
                <a:effectLst/>
                <a:latin typeface="Roboto" panose="02000000000000000000" pitchFamily="2" charset="0"/>
              </a:rPr>
              <a:t>Tel maar eens hardop tot </a:t>
            </a:r>
            <a:r>
              <a:rPr lang="nl-NL" sz="1600" b="0" i="0" err="1">
                <a:solidFill>
                  <a:srgbClr val="212529"/>
                </a:solidFill>
                <a:effectLst/>
                <a:latin typeface="Roboto" panose="02000000000000000000" pitchFamily="2" charset="0"/>
              </a:rPr>
              <a:t>tweetokvijf</a:t>
            </a:r>
            <a:r>
              <a:rPr lang="nl-NL" sz="1600" b="0" i="0">
                <a:solidFill>
                  <a:srgbClr val="212529"/>
                </a:solidFill>
                <a:effectLst/>
                <a:latin typeface="Roboto" panose="02000000000000000000" pitchFamily="2" charset="0"/>
              </a:rPr>
              <a:t>: “Eén, twee, drie, vier, vijf, zes, zeven, okt, </a:t>
            </a:r>
            <a:r>
              <a:rPr lang="nl-NL" sz="1600" b="0" i="0" err="1">
                <a:solidFill>
                  <a:srgbClr val="212529"/>
                </a:solidFill>
                <a:effectLst/>
                <a:latin typeface="Roboto" panose="02000000000000000000" pitchFamily="2" charset="0"/>
              </a:rPr>
              <a:t>okteen</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oktwee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okdrie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okvier</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okvijf</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okzes</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okzeven</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tweetokt</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tweetokt</a:t>
            </a:r>
            <a:r>
              <a:rPr lang="nl-NL" sz="1600" b="0" i="0">
                <a:solidFill>
                  <a:srgbClr val="212529"/>
                </a:solidFill>
                <a:effectLst/>
                <a:latin typeface="Roboto" panose="02000000000000000000" pitchFamily="2" charset="0"/>
              </a:rPr>
              <a:t>-een, </a:t>
            </a:r>
            <a:r>
              <a:rPr lang="nl-NL" sz="1600" b="0" i="0" err="1">
                <a:solidFill>
                  <a:srgbClr val="212529"/>
                </a:solidFill>
                <a:effectLst/>
                <a:latin typeface="Roboto" panose="02000000000000000000" pitchFamily="2" charset="0"/>
              </a:rPr>
              <a:t>tweetoktwee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tweetokdrie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tweetokvier</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tweetokvijf</a:t>
            </a:r>
            <a:r>
              <a:rPr lang="nl-NL" sz="1600" b="0" i="0">
                <a:solidFill>
                  <a:srgbClr val="212529"/>
                </a:solidFill>
                <a:effectLst/>
                <a:latin typeface="Roboto" panose="02000000000000000000" pitchFamily="2" charset="0"/>
              </a:rPr>
              <a:t>.”</a:t>
            </a:r>
          </a:p>
          <a:p>
            <a:pPr algn="l">
              <a:buFont typeface="Arial" panose="020B0604020202020204" pitchFamily="34" charset="0"/>
              <a:buChar char="•"/>
            </a:pPr>
            <a:endParaRPr lang="nl-NL" sz="1600" b="0" i="0">
              <a:solidFill>
                <a:srgbClr val="212529"/>
              </a:solidFill>
              <a:effectLst/>
              <a:latin typeface="Roboto" panose="02000000000000000000" pitchFamily="2" charset="0"/>
            </a:endParaRPr>
          </a:p>
          <a:p>
            <a:pPr algn="l">
              <a:buFont typeface="Arial" panose="020B0604020202020204" pitchFamily="34" charset="0"/>
              <a:buChar char="•"/>
            </a:pPr>
            <a:r>
              <a:rPr lang="nl-NL" sz="1600" b="0" i="0">
                <a:solidFill>
                  <a:srgbClr val="212529"/>
                </a:solidFill>
                <a:effectLst/>
                <a:latin typeface="Roboto" panose="02000000000000000000" pitchFamily="2" charset="0"/>
              </a:rPr>
              <a:t>En van </a:t>
            </a:r>
            <a:r>
              <a:rPr lang="nl-NL" sz="1600" b="0" i="0" err="1">
                <a:solidFill>
                  <a:srgbClr val="212529"/>
                </a:solidFill>
                <a:effectLst/>
                <a:latin typeface="Roboto" panose="02000000000000000000" pitchFamily="2" charset="0"/>
              </a:rPr>
              <a:t>drietoktwee</a:t>
            </a:r>
            <a:r>
              <a:rPr lang="nl-NL" sz="1600" b="0" i="0">
                <a:solidFill>
                  <a:srgbClr val="212529"/>
                </a:solidFill>
                <a:effectLst/>
                <a:latin typeface="Roboto" panose="02000000000000000000" pitchFamily="2" charset="0"/>
              </a:rPr>
              <a:t> tot </a:t>
            </a:r>
            <a:r>
              <a:rPr lang="nl-NL" sz="1600" b="0" i="0" err="1">
                <a:solidFill>
                  <a:srgbClr val="212529"/>
                </a:solidFill>
                <a:effectLst/>
                <a:latin typeface="Roboto" panose="02000000000000000000" pitchFamily="2" charset="0"/>
              </a:rPr>
              <a:t>viertokvijf</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Drietoktwee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drietokdrie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drietokvier</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drietokvijf</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drietokzes</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drietokzeven</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viertokt</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viertokt</a:t>
            </a:r>
            <a:r>
              <a:rPr lang="nl-NL" sz="1600" b="0" i="0">
                <a:solidFill>
                  <a:srgbClr val="212529"/>
                </a:solidFill>
                <a:effectLst/>
                <a:latin typeface="Roboto" panose="02000000000000000000" pitchFamily="2" charset="0"/>
              </a:rPr>
              <a:t>-een, </a:t>
            </a:r>
            <a:r>
              <a:rPr lang="nl-NL" sz="1600" b="0" i="0" err="1">
                <a:solidFill>
                  <a:srgbClr val="212529"/>
                </a:solidFill>
                <a:effectLst/>
                <a:latin typeface="Roboto" panose="02000000000000000000" pitchFamily="2" charset="0"/>
              </a:rPr>
              <a:t>viertoktwee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viertokdrie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viertokvier</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viertokvijf</a:t>
            </a:r>
            <a:r>
              <a:rPr lang="nl-NL" sz="1600" b="0" i="0">
                <a:solidFill>
                  <a:srgbClr val="212529"/>
                </a:solidFill>
                <a:effectLst/>
                <a:latin typeface="Roboto" panose="02000000000000000000" pitchFamily="2" charset="0"/>
              </a:rPr>
              <a:t>.”</a:t>
            </a:r>
          </a:p>
          <a:p>
            <a:pPr algn="l">
              <a:buFont typeface="Arial" panose="020B0604020202020204" pitchFamily="34" charset="0"/>
              <a:buChar char="•"/>
            </a:pPr>
            <a:endParaRPr lang="nl-NL" sz="1600" b="0" i="0">
              <a:solidFill>
                <a:srgbClr val="212529"/>
              </a:solidFill>
              <a:effectLst/>
              <a:latin typeface="Roboto" panose="02000000000000000000" pitchFamily="2" charset="0"/>
            </a:endParaRPr>
          </a:p>
          <a:p>
            <a:pPr algn="l">
              <a:buFont typeface="Arial" panose="020B0604020202020204" pitchFamily="34" charset="0"/>
              <a:buChar char="•"/>
            </a:pPr>
            <a:r>
              <a:rPr lang="nl-NL" sz="1600" b="0" i="0">
                <a:solidFill>
                  <a:srgbClr val="212529"/>
                </a:solidFill>
                <a:effectLst/>
                <a:latin typeface="Roboto" panose="02000000000000000000" pitchFamily="2" charset="0"/>
              </a:rPr>
              <a:t>Misschien kun je ook terugtellen van </a:t>
            </a:r>
            <a:r>
              <a:rPr lang="nl-NL" sz="1600" b="0" i="0" err="1">
                <a:solidFill>
                  <a:srgbClr val="212529"/>
                </a:solidFill>
                <a:effectLst/>
                <a:latin typeface="Roboto" panose="02000000000000000000" pitchFamily="2" charset="0"/>
              </a:rPr>
              <a:t>tweetokt</a:t>
            </a:r>
            <a:r>
              <a:rPr lang="nl-NL" sz="1600" b="0" i="0">
                <a:solidFill>
                  <a:srgbClr val="212529"/>
                </a:solidFill>
                <a:effectLst/>
                <a:latin typeface="Roboto" panose="02000000000000000000" pitchFamily="2" charset="0"/>
              </a:rPr>
              <a:t> naar nul? Tel maar mee: “</a:t>
            </a:r>
            <a:r>
              <a:rPr lang="nl-NL" sz="1600" b="0" i="0" err="1">
                <a:solidFill>
                  <a:srgbClr val="212529"/>
                </a:solidFill>
                <a:effectLst/>
                <a:latin typeface="Roboto" panose="02000000000000000000" pitchFamily="2" charset="0"/>
              </a:rPr>
              <a:t>Tweetokt</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okzeven</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okzes</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okvijf</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okvier</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okdrie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oktwee</a:t>
            </a:r>
            <a:r>
              <a:rPr lang="nl-NL" sz="1600" b="0" i="0">
                <a:solidFill>
                  <a:srgbClr val="212529"/>
                </a:solidFill>
                <a:effectLst/>
                <a:latin typeface="Roboto" panose="02000000000000000000" pitchFamily="2" charset="0"/>
              </a:rPr>
              <a:t>, </a:t>
            </a:r>
            <a:r>
              <a:rPr lang="nl-NL" sz="1600" b="0" i="0" err="1">
                <a:solidFill>
                  <a:srgbClr val="212529"/>
                </a:solidFill>
                <a:effectLst/>
                <a:latin typeface="Roboto" panose="02000000000000000000" pitchFamily="2" charset="0"/>
              </a:rPr>
              <a:t>okteen</a:t>
            </a:r>
            <a:r>
              <a:rPr lang="nl-NL" sz="1600" b="0" i="0">
                <a:solidFill>
                  <a:srgbClr val="212529"/>
                </a:solidFill>
                <a:effectLst/>
                <a:latin typeface="Roboto" panose="02000000000000000000" pitchFamily="2" charset="0"/>
              </a:rPr>
              <a:t>, okt, zeven, zes, vijf, vier, drie, twee, één, nul.”</a:t>
            </a:r>
          </a:p>
          <a:p>
            <a:endParaRPr lang="nl-NL" sz="1600"/>
          </a:p>
          <a:p>
            <a:pPr algn="l"/>
            <a:r>
              <a:rPr lang="nl-NL" sz="1600" b="0" i="0">
                <a:solidFill>
                  <a:srgbClr val="212529"/>
                </a:solidFill>
                <a:effectLst/>
                <a:latin typeface="Roboto" panose="02000000000000000000" pitchFamily="2" charset="0"/>
              </a:rPr>
              <a:t>Na </a:t>
            </a:r>
            <a:r>
              <a:rPr lang="nl-NL" sz="1600" b="0" i="0" err="1">
                <a:solidFill>
                  <a:srgbClr val="212529"/>
                </a:solidFill>
                <a:effectLst/>
                <a:latin typeface="Roboto" panose="02000000000000000000" pitchFamily="2" charset="0"/>
              </a:rPr>
              <a:t>zeventokzeven</a:t>
            </a:r>
            <a:r>
              <a:rPr lang="nl-NL" sz="1600" b="0" i="0">
                <a:solidFill>
                  <a:srgbClr val="212529"/>
                </a:solidFill>
                <a:effectLst/>
                <a:latin typeface="Roboto" panose="02000000000000000000" pitchFamily="2" charset="0"/>
              </a:rPr>
              <a:t> komt: bord. De tweede assistent steekt zijn eerste vinger op.</a:t>
            </a:r>
          </a:p>
          <a:p>
            <a:pPr algn="l"/>
            <a:r>
              <a:rPr lang="nl-NL" sz="1600" b="0" i="0">
                <a:solidFill>
                  <a:srgbClr val="212529"/>
                </a:solidFill>
                <a:effectLst/>
                <a:latin typeface="Roboto" panose="02000000000000000000" pitchFamily="2" charset="0"/>
              </a:rPr>
              <a:t>Eigenlijk kun je het vergelijken met ons telsysteem: wij gebruiken eenheden, tientallen en honderdtallen. In Het Land van Okt gebruikt men: eenheden, </a:t>
            </a:r>
            <a:r>
              <a:rPr lang="nl-NL" sz="1600" b="0" i="0" err="1">
                <a:solidFill>
                  <a:srgbClr val="212529"/>
                </a:solidFill>
                <a:effectLst/>
                <a:latin typeface="Roboto" panose="02000000000000000000" pitchFamily="2" charset="0"/>
              </a:rPr>
              <a:t>okten</a:t>
            </a:r>
            <a:r>
              <a:rPr lang="nl-NL" sz="1600" b="0" i="0">
                <a:solidFill>
                  <a:srgbClr val="212529"/>
                </a:solidFill>
                <a:effectLst/>
                <a:latin typeface="Roboto" panose="02000000000000000000" pitchFamily="2" charset="0"/>
              </a:rPr>
              <a:t> en borden.</a:t>
            </a:r>
          </a:p>
          <a:p>
            <a:pPr algn="l"/>
            <a:r>
              <a:rPr lang="nl-NL" sz="1600" b="0" i="0">
                <a:solidFill>
                  <a:srgbClr val="212529"/>
                </a:solidFill>
                <a:effectLst/>
                <a:latin typeface="Roboto" panose="02000000000000000000" pitchFamily="2" charset="0"/>
              </a:rPr>
              <a:t>Makkelijk toch? 😉</a:t>
            </a:r>
          </a:p>
          <a:p>
            <a:endParaRPr lang="nl-NL"/>
          </a:p>
        </p:txBody>
      </p:sp>
    </p:spTree>
    <p:extLst>
      <p:ext uri="{BB962C8B-B14F-4D97-AF65-F5344CB8AC3E}">
        <p14:creationId xmlns:p14="http://schemas.microsoft.com/office/powerpoint/2010/main" val="4415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9A4E18-D258-EDB3-92DA-963C8C90E6E8}"/>
              </a:ext>
            </a:extLst>
          </p:cNvPr>
          <p:cNvSpPr>
            <a:spLocks noGrp="1"/>
          </p:cNvSpPr>
          <p:nvPr>
            <p:ph type="title"/>
          </p:nvPr>
        </p:nvSpPr>
        <p:spPr/>
        <p:txBody>
          <a:bodyPr/>
          <a:lstStyle/>
          <a:p>
            <a:r>
              <a:rPr lang="nl-NL"/>
              <a:t>Probeer eens….</a:t>
            </a:r>
          </a:p>
        </p:txBody>
      </p:sp>
      <p:sp>
        <p:nvSpPr>
          <p:cNvPr id="3" name="Tijdelijke aanduiding voor tekst 2">
            <a:extLst>
              <a:ext uri="{FF2B5EF4-FFF2-40B4-BE49-F238E27FC236}">
                <a16:creationId xmlns:a16="http://schemas.microsoft.com/office/drawing/2014/main" id="{6E0D83C4-87E6-3AF0-3469-432528AB8A70}"/>
              </a:ext>
            </a:extLst>
          </p:cNvPr>
          <p:cNvSpPr>
            <a:spLocks noGrp="1"/>
          </p:cNvSpPr>
          <p:nvPr>
            <p:ph type="body" idx="1"/>
          </p:nvPr>
        </p:nvSpPr>
        <p:spPr>
          <a:xfrm>
            <a:off x="9140194" y="-680874"/>
            <a:ext cx="1049476" cy="441080"/>
          </a:xfrm>
        </p:spPr>
        <p:txBody>
          <a:bodyPr/>
          <a:lstStyle/>
          <a:p>
            <a:endParaRPr lang="nl-NL"/>
          </a:p>
        </p:txBody>
      </p:sp>
      <p:pic>
        <p:nvPicPr>
          <p:cNvPr id="3074" name="Picture 2" descr="flessen in krat">
            <a:extLst>
              <a:ext uri="{FF2B5EF4-FFF2-40B4-BE49-F238E27FC236}">
                <a16:creationId xmlns:a16="http://schemas.microsoft.com/office/drawing/2014/main" id="{D0B3EFD7-6719-7600-ABA5-19F71F0DCB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00" y="1491629"/>
            <a:ext cx="2836072" cy="17651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oeiers tellen">
            <a:extLst>
              <a:ext uri="{FF2B5EF4-FFF2-40B4-BE49-F238E27FC236}">
                <a16:creationId xmlns:a16="http://schemas.microsoft.com/office/drawing/2014/main" id="{EDE344F1-AD35-68FE-5B90-30C64809C5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7062" y="540000"/>
            <a:ext cx="2953593" cy="1476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75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0F08BC-8AF6-A7AD-AFEF-06B0EF34DD6C}"/>
              </a:ext>
            </a:extLst>
          </p:cNvPr>
          <p:cNvSpPr>
            <a:spLocks noGrp="1"/>
          </p:cNvSpPr>
          <p:nvPr>
            <p:ph type="title"/>
          </p:nvPr>
        </p:nvSpPr>
        <p:spPr/>
        <p:txBody>
          <a:bodyPr/>
          <a:lstStyle/>
          <a:p>
            <a:r>
              <a:rPr lang="nl-NL"/>
              <a:t>Materiaal helpt om inzicht te krijgen</a:t>
            </a:r>
          </a:p>
        </p:txBody>
      </p:sp>
      <p:sp>
        <p:nvSpPr>
          <p:cNvPr id="3" name="Tijdelijke aanduiding voor tekst 2">
            <a:extLst>
              <a:ext uri="{FF2B5EF4-FFF2-40B4-BE49-F238E27FC236}">
                <a16:creationId xmlns:a16="http://schemas.microsoft.com/office/drawing/2014/main" id="{B2339AD3-B68D-E1BC-2857-269586EE550E}"/>
              </a:ext>
            </a:extLst>
          </p:cNvPr>
          <p:cNvSpPr>
            <a:spLocks noGrp="1"/>
          </p:cNvSpPr>
          <p:nvPr>
            <p:ph type="body" idx="1"/>
          </p:nvPr>
        </p:nvSpPr>
        <p:spPr>
          <a:xfrm>
            <a:off x="4572000" y="5405479"/>
            <a:ext cx="4495800" cy="2292385"/>
          </a:xfrm>
        </p:spPr>
        <p:txBody>
          <a:bodyPr/>
          <a:lstStyle/>
          <a:p>
            <a:endParaRPr lang="nl-NL"/>
          </a:p>
        </p:txBody>
      </p:sp>
      <p:sp>
        <p:nvSpPr>
          <p:cNvPr id="4" name="Rectangle 1">
            <a:extLst>
              <a:ext uri="{FF2B5EF4-FFF2-40B4-BE49-F238E27FC236}">
                <a16:creationId xmlns:a16="http://schemas.microsoft.com/office/drawing/2014/main" id="{3489768E-06AE-8850-D40C-71C6EDCF118C}"/>
              </a:ext>
            </a:extLst>
          </p:cNvPr>
          <p:cNvSpPr>
            <a:spLocks noChangeArrowheads="1"/>
          </p:cNvSpPr>
          <p:nvPr/>
        </p:nvSpPr>
        <p:spPr bwMode="auto">
          <a:xfrm>
            <a:off x="643800" y="2246862"/>
            <a:ext cx="3044423" cy="19851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a:ln>
                  <a:noFill/>
                </a:ln>
                <a:solidFill>
                  <a:srgbClr val="212529"/>
                </a:solidFill>
                <a:effectLst/>
                <a:latin typeface="Roboto" panose="02000000000000000000" pitchFamily="2" charset="0"/>
              </a:rPr>
              <a:t>Weet jij welk getal is hieronder afgebeeld?</a:t>
            </a:r>
            <a:endParaRPr kumimoji="0" lang="nl-NL" altLang="nl-NL"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a:ln>
                  <a:noFill/>
                </a:ln>
                <a:solidFill>
                  <a:srgbClr val="212529"/>
                </a:solidFill>
                <a:effectLst/>
                <a:latin typeface="Roboto" panose="02000000000000000000" pitchFamily="2" charset="0"/>
              </a:rPr>
              <a:t>  </a:t>
            </a:r>
            <a:r>
              <a:rPr kumimoji="0" lang="nl-NL" altLang="nl-NL" sz="11100" b="0" i="0" u="none" strike="noStrike" cap="none" normalizeH="0" baseline="0">
                <a:ln>
                  <a:noFill/>
                </a:ln>
                <a:solidFill>
                  <a:srgbClr val="212529"/>
                </a:solidFill>
                <a:effectLst/>
                <a:latin typeface="Roboto" panose="02000000000000000000" pitchFamily="2" charset="0"/>
              </a:rPr>
              <a:t>     </a:t>
            </a:r>
            <a:endParaRPr kumimoji="0" lang="nl-NL" altLang="nl-NL" sz="1800" b="0" i="0" u="none" strike="noStrike" cap="none" normalizeH="0" baseline="0">
              <a:ln>
                <a:noFill/>
              </a:ln>
              <a:solidFill>
                <a:schemeClr val="tx1"/>
              </a:solidFill>
              <a:effectLst/>
              <a:latin typeface="Arial" panose="020B0604020202020204" pitchFamily="34" charset="0"/>
            </a:endParaRPr>
          </a:p>
        </p:txBody>
      </p:sp>
      <p:pic>
        <p:nvPicPr>
          <p:cNvPr id="4098" name="Picture 2" descr="land-van-okt">
            <a:extLst>
              <a:ext uri="{FF2B5EF4-FFF2-40B4-BE49-F238E27FC236}">
                <a16:creationId xmlns:a16="http://schemas.microsoft.com/office/drawing/2014/main" id="{0062CEAA-A25F-DCC3-172C-2571C8EF4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7331" y="1447153"/>
            <a:ext cx="2905125" cy="19240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okt">
            <a:extLst>
              <a:ext uri="{FF2B5EF4-FFF2-40B4-BE49-F238E27FC236}">
                <a16:creationId xmlns:a16="http://schemas.microsoft.com/office/drawing/2014/main" id="{AF99BCF8-3FDB-D0B2-0709-F73535006A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1483" y="2737276"/>
            <a:ext cx="16859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61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A51CA-CF29-876D-75C1-3ADA3896112A}"/>
              </a:ext>
            </a:extLst>
          </p:cNvPr>
          <p:cNvSpPr>
            <a:spLocks noGrp="1"/>
          </p:cNvSpPr>
          <p:nvPr>
            <p:ph type="title"/>
          </p:nvPr>
        </p:nvSpPr>
        <p:spPr/>
        <p:txBody>
          <a:bodyPr/>
          <a:lstStyle/>
          <a:p>
            <a:r>
              <a:rPr lang="nl-NL"/>
              <a:t>En nog een stap verder…</a:t>
            </a:r>
          </a:p>
        </p:txBody>
      </p:sp>
      <p:sp>
        <p:nvSpPr>
          <p:cNvPr id="3" name="Tijdelijke aanduiding voor tekst 2">
            <a:extLst>
              <a:ext uri="{FF2B5EF4-FFF2-40B4-BE49-F238E27FC236}">
                <a16:creationId xmlns:a16="http://schemas.microsoft.com/office/drawing/2014/main" id="{3C4A2EBD-3A0D-2C8E-2987-7470EDE9F672}"/>
              </a:ext>
            </a:extLst>
          </p:cNvPr>
          <p:cNvSpPr>
            <a:spLocks noGrp="1"/>
          </p:cNvSpPr>
          <p:nvPr>
            <p:ph type="body" idx="1"/>
          </p:nvPr>
        </p:nvSpPr>
        <p:spPr/>
        <p:txBody>
          <a:bodyPr/>
          <a:lstStyle/>
          <a:p>
            <a:r>
              <a:rPr lang="nl-NL"/>
              <a:t>Dit heet een bord</a:t>
            </a:r>
          </a:p>
        </p:txBody>
      </p:sp>
      <p:pic>
        <p:nvPicPr>
          <p:cNvPr id="5122" name="Picture 2" descr="land van okt bord">
            <a:extLst>
              <a:ext uri="{FF2B5EF4-FFF2-40B4-BE49-F238E27FC236}">
                <a16:creationId xmlns:a16="http://schemas.microsoft.com/office/drawing/2014/main" id="{5DFC8753-708F-A7CC-D91D-A6117F25C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3725" y="1628775"/>
            <a:ext cx="287655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282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852FA1-30D7-8470-716B-039D14BC8AAC}"/>
              </a:ext>
            </a:extLst>
          </p:cNvPr>
          <p:cNvSpPr>
            <a:spLocks noGrp="1"/>
          </p:cNvSpPr>
          <p:nvPr>
            <p:ph type="title"/>
          </p:nvPr>
        </p:nvSpPr>
        <p:spPr/>
        <p:txBody>
          <a:bodyPr/>
          <a:lstStyle/>
          <a:p>
            <a:r>
              <a:rPr lang="nl-NL"/>
              <a:t>En nu rekenen</a:t>
            </a:r>
          </a:p>
        </p:txBody>
      </p:sp>
      <p:sp>
        <p:nvSpPr>
          <p:cNvPr id="3" name="Tijdelijke aanduiding voor tekst 2">
            <a:extLst>
              <a:ext uri="{FF2B5EF4-FFF2-40B4-BE49-F238E27FC236}">
                <a16:creationId xmlns:a16="http://schemas.microsoft.com/office/drawing/2014/main" id="{CDA690CE-442B-0A09-F4AF-EEE328E978D4}"/>
              </a:ext>
            </a:extLst>
          </p:cNvPr>
          <p:cNvSpPr>
            <a:spLocks noGrp="1"/>
          </p:cNvSpPr>
          <p:nvPr>
            <p:ph type="body" idx="1"/>
          </p:nvPr>
        </p:nvSpPr>
        <p:spPr/>
        <p:txBody>
          <a:bodyPr/>
          <a:lstStyle/>
          <a:p>
            <a:endParaRPr lang="nl-NL"/>
          </a:p>
          <a:p>
            <a:endParaRPr lang="nl-NL"/>
          </a:p>
          <a:p>
            <a:r>
              <a:rPr lang="nl-NL"/>
              <a:t>Kijk op de volgende site</a:t>
            </a:r>
          </a:p>
          <a:p>
            <a:endParaRPr lang="nl-NL"/>
          </a:p>
          <a:p>
            <a:r>
              <a:rPr lang="nl-NL">
                <a:hlinkClick r:id="rId2"/>
              </a:rPr>
              <a:t>Rekenen in Het Land van Okt - hoe werkt dit precies? (wijzeroverdebasisschool.nl)</a:t>
            </a:r>
            <a:endParaRPr lang="nl-NL"/>
          </a:p>
          <a:p>
            <a:endParaRPr lang="nl-NL"/>
          </a:p>
          <a:p>
            <a:r>
              <a:rPr lang="nl-NL"/>
              <a:t>Probeer een aantal sommen te maken</a:t>
            </a:r>
          </a:p>
          <a:p>
            <a:endParaRPr lang="nl-NL"/>
          </a:p>
          <a:p>
            <a:r>
              <a:rPr lang="nl-NL"/>
              <a:t>Wat vind je echt lastig, welke strategie gebruik je</a:t>
            </a:r>
          </a:p>
          <a:p>
            <a:endParaRPr lang="nl-NL"/>
          </a:p>
          <a:p>
            <a:endParaRPr lang="nl-NL"/>
          </a:p>
        </p:txBody>
      </p:sp>
    </p:spTree>
    <p:extLst>
      <p:ext uri="{BB962C8B-B14F-4D97-AF65-F5344CB8AC3E}">
        <p14:creationId xmlns:p14="http://schemas.microsoft.com/office/powerpoint/2010/main" val="1385020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grpSp>
        <p:nvGrpSpPr>
          <p:cNvPr id="820" name="Google Shape;820;p30"/>
          <p:cNvGrpSpPr/>
          <p:nvPr/>
        </p:nvGrpSpPr>
        <p:grpSpPr>
          <a:xfrm>
            <a:off x="699619" y="910975"/>
            <a:ext cx="4356480" cy="176025"/>
            <a:chOff x="4345425" y="2175475"/>
            <a:chExt cx="800750" cy="176025"/>
          </a:xfrm>
        </p:grpSpPr>
        <p:sp>
          <p:nvSpPr>
            <p:cNvPr id="821" name="Google Shape;821;p3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30"/>
          <p:cNvSpPr txBox="1">
            <a:spLocks noGrp="1"/>
          </p:cNvSpPr>
          <p:nvPr>
            <p:ph type="title"/>
          </p:nvPr>
        </p:nvSpPr>
        <p:spPr>
          <a:xfrm>
            <a:off x="695053" y="98900"/>
            <a:ext cx="7704000" cy="36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Inhoud </a:t>
            </a:r>
            <a:endParaRPr/>
          </a:p>
        </p:txBody>
      </p:sp>
      <p:sp>
        <p:nvSpPr>
          <p:cNvPr id="824" name="Google Shape;824;p30"/>
          <p:cNvSpPr txBox="1">
            <a:spLocks noGrp="1"/>
          </p:cNvSpPr>
          <p:nvPr>
            <p:ph type="body" idx="1"/>
          </p:nvPr>
        </p:nvSpPr>
        <p:spPr>
          <a:xfrm>
            <a:off x="720000" y="1246924"/>
            <a:ext cx="7704000" cy="344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nl-NL" sz="2000"/>
              <a:t>Terugblik woensdag</a:t>
            </a:r>
            <a:br>
              <a:rPr lang="nl-NL" sz="2000"/>
            </a:br>
            <a:endParaRPr lang="nl-NL" sz="2000"/>
          </a:p>
          <a:p>
            <a:pPr marL="0" lvl="0" indent="0" algn="l" rtl="0">
              <a:spcBef>
                <a:spcPts val="0"/>
              </a:spcBef>
              <a:spcAft>
                <a:spcPts val="0"/>
              </a:spcAft>
              <a:buClr>
                <a:schemeClr val="dk2"/>
              </a:buClr>
              <a:buSzPts val="1100"/>
              <a:buFont typeface="Arial"/>
              <a:buNone/>
            </a:pPr>
            <a:r>
              <a:rPr lang="nl-NL" sz="2000"/>
              <a:t>	Rekenen in ontwikkeling</a:t>
            </a:r>
          </a:p>
          <a:p>
            <a:pPr marL="0" lvl="0" indent="0" algn="l" rtl="0">
              <a:spcBef>
                <a:spcPts val="0"/>
              </a:spcBef>
              <a:spcAft>
                <a:spcPts val="0"/>
              </a:spcAft>
              <a:buClr>
                <a:schemeClr val="dk2"/>
              </a:buClr>
              <a:buSzPts val="1100"/>
              <a:buFont typeface="Arial"/>
              <a:buNone/>
            </a:pPr>
            <a:r>
              <a:rPr lang="nl-NL" sz="2000"/>
              <a:t>	Voorbereidend rekenen</a:t>
            </a:r>
          </a:p>
          <a:p>
            <a:pPr marL="0" lvl="0" indent="0" algn="l" rtl="0">
              <a:spcBef>
                <a:spcPts val="0"/>
              </a:spcBef>
              <a:spcAft>
                <a:spcPts val="0"/>
              </a:spcAft>
              <a:buClr>
                <a:schemeClr val="dk2"/>
              </a:buClr>
              <a:buSzPts val="1100"/>
              <a:buFont typeface="Arial"/>
              <a:buNone/>
            </a:pPr>
            <a:r>
              <a:rPr lang="nl-NL" sz="2000"/>
              <a:t>	Aanvankelijk rekenen</a:t>
            </a:r>
            <a:br>
              <a:rPr lang="nl-NL" sz="2000"/>
            </a:br>
            <a:r>
              <a:rPr lang="nl-NL" sz="2000"/>
              <a:t>	Voortgezet rekenen</a:t>
            </a:r>
          </a:p>
          <a:p>
            <a:pPr marL="0" lvl="0" indent="0" algn="l" rtl="0">
              <a:spcBef>
                <a:spcPts val="0"/>
              </a:spcBef>
              <a:spcAft>
                <a:spcPts val="0"/>
              </a:spcAft>
              <a:buClr>
                <a:schemeClr val="dk2"/>
              </a:buClr>
              <a:buSzPts val="1100"/>
              <a:buFont typeface="Arial"/>
              <a:buNone/>
            </a:pPr>
            <a:endParaRPr lang="nl-NL" sz="2000"/>
          </a:p>
          <a:p>
            <a:pPr marL="0" lvl="0" indent="0" algn="l" rtl="0">
              <a:spcBef>
                <a:spcPts val="0"/>
              </a:spcBef>
              <a:spcAft>
                <a:spcPts val="0"/>
              </a:spcAft>
              <a:buClr>
                <a:schemeClr val="dk2"/>
              </a:buClr>
              <a:buSzPts val="1100"/>
              <a:buFont typeface="Arial"/>
              <a:buNone/>
            </a:pPr>
            <a:r>
              <a:rPr lang="nl-NL" sz="2000"/>
              <a:t>Deel 2: Donderdag</a:t>
            </a:r>
            <a:br>
              <a:rPr lang="nl-NL" sz="2000"/>
            </a:br>
            <a:endParaRPr lang="nl-NL" sz="2000"/>
          </a:p>
          <a:p>
            <a:pPr marL="0" lvl="0" indent="0" algn="l" rtl="0">
              <a:spcBef>
                <a:spcPts val="0"/>
              </a:spcBef>
              <a:spcAft>
                <a:spcPts val="0"/>
              </a:spcAft>
              <a:buClr>
                <a:schemeClr val="dk2"/>
              </a:buClr>
              <a:buSzPts val="1100"/>
              <a:buFont typeface="Arial"/>
              <a:buNone/>
            </a:pPr>
            <a:r>
              <a:rPr lang="nl-NL" sz="2000"/>
              <a:t>	Leerdoelen rekenen</a:t>
            </a:r>
          </a:p>
          <a:p>
            <a:pPr marL="0" lvl="0" indent="0" algn="l" rtl="0">
              <a:spcBef>
                <a:spcPts val="0"/>
              </a:spcBef>
              <a:spcAft>
                <a:spcPts val="0"/>
              </a:spcAft>
              <a:buClr>
                <a:schemeClr val="dk2"/>
              </a:buClr>
              <a:buSzPts val="1100"/>
              <a:buFont typeface="Arial"/>
              <a:buNone/>
            </a:pPr>
            <a:r>
              <a:rPr lang="nl-NL" sz="2000"/>
              <a:t>	Specifieke Onderwijsbehoeften rekenen</a:t>
            </a:r>
            <a:endParaRPr sz="2000"/>
          </a:p>
        </p:txBody>
      </p:sp>
      <p:grpSp>
        <p:nvGrpSpPr>
          <p:cNvPr id="825" name="Google Shape;825;p30"/>
          <p:cNvGrpSpPr/>
          <p:nvPr/>
        </p:nvGrpSpPr>
        <p:grpSpPr>
          <a:xfrm rot="1461682">
            <a:off x="7211497" y="174521"/>
            <a:ext cx="2743443" cy="1090954"/>
            <a:chOff x="4038775" y="3369325"/>
            <a:chExt cx="1789725" cy="711700"/>
          </a:xfrm>
        </p:grpSpPr>
        <p:sp>
          <p:nvSpPr>
            <p:cNvPr id="826" name="Google Shape;826;p30"/>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0"/>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0"/>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0"/>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0"/>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0"/>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0"/>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0"/>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0"/>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0"/>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0"/>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0"/>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0"/>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0"/>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0"/>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0"/>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0"/>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0"/>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0"/>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Online Notebook by Slidesgo">
  <a:themeElements>
    <a:clrScheme name="Simple Light">
      <a:dk1>
        <a:srgbClr val="1C4587"/>
      </a:dk1>
      <a:lt1>
        <a:srgbClr val="FFFFFF"/>
      </a:lt1>
      <a:dk2>
        <a:srgbClr val="000000"/>
      </a:dk2>
      <a:lt2>
        <a:srgbClr val="EEEEEE"/>
      </a:lt2>
      <a:accent1>
        <a:srgbClr val="FFF8D3"/>
      </a:accent1>
      <a:accent2>
        <a:srgbClr val="CAFFCA"/>
      </a:accent2>
      <a:accent3>
        <a:srgbClr val="FFBBAA"/>
      </a:accent3>
      <a:accent4>
        <a:srgbClr val="B0D5F7"/>
      </a:accent4>
      <a:accent5>
        <a:srgbClr val="FFFFFF"/>
      </a:accent5>
      <a:accent6>
        <a:srgbClr val="FFE599"/>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3E7CE0BB5D9A4F9D2D71A8C189AB01" ma:contentTypeVersion="17" ma:contentTypeDescription="Een nieuw document maken." ma:contentTypeScope="" ma:versionID="d82ffe706540315d4d1a3fe6ddf1c618">
  <xsd:schema xmlns:xsd="http://www.w3.org/2001/XMLSchema" xmlns:xs="http://www.w3.org/2001/XMLSchema" xmlns:p="http://schemas.microsoft.com/office/2006/metadata/properties" xmlns:ns2="5d9bd04e-b34a-48ce-ac01-47eda972f45e" xmlns:ns3="b89c4c39-af4d-490d-9b7c-525a4f9e7d94" targetNamespace="http://schemas.microsoft.com/office/2006/metadata/properties" ma:root="true" ma:fieldsID="f84e32ee681f27308b112628fa0da89e" ns2:_="" ns3:_="">
    <xsd:import namespace="5d9bd04e-b34a-48ce-ac01-47eda972f45e"/>
    <xsd:import namespace="b89c4c39-af4d-490d-9b7c-525a4f9e7d9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9bd04e-b34a-48ce-ac01-47eda972f4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326ff767-adaa-4201-a4eb-e1f8fdc4e2f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9c4c39-af4d-490d-9b7c-525a4f9e7d94"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61cd2e52-c255-4373-94af-7820af7ec22a}" ma:internalName="TaxCatchAll" ma:showField="CatchAllData" ma:web="b89c4c39-af4d-490d-9b7c-525a4f9e7d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d9bd04e-b34a-48ce-ac01-47eda972f45e">
      <Terms xmlns="http://schemas.microsoft.com/office/infopath/2007/PartnerControls"/>
    </lcf76f155ced4ddcb4097134ff3c332f>
    <TaxCatchAll xmlns="b89c4c39-af4d-490d-9b7c-525a4f9e7d94" xsi:nil="true"/>
  </documentManagement>
</p:properties>
</file>

<file path=customXml/itemProps1.xml><?xml version="1.0" encoding="utf-8"?>
<ds:datastoreItem xmlns:ds="http://schemas.openxmlformats.org/officeDocument/2006/customXml" ds:itemID="{7466F732-C0C8-4676-9579-9E9C67B1A4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9bd04e-b34a-48ce-ac01-47eda972f45e"/>
    <ds:schemaRef ds:uri="b89c4c39-af4d-490d-9b7c-525a4f9e7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707BB8-8AD2-4E8B-ACCC-388E79E1D82E}">
  <ds:schemaRefs>
    <ds:schemaRef ds:uri="http://schemas.microsoft.com/sharepoint/v3/contenttype/forms"/>
  </ds:schemaRefs>
</ds:datastoreItem>
</file>

<file path=customXml/itemProps3.xml><?xml version="1.0" encoding="utf-8"?>
<ds:datastoreItem xmlns:ds="http://schemas.openxmlformats.org/officeDocument/2006/customXml" ds:itemID="{0EA8724B-85C2-4618-BBE4-01C31A3C37F7}">
  <ds:schemaRefs>
    <ds:schemaRef ds:uri="http://purl.org/dc/elements/1.1/"/>
    <ds:schemaRef ds:uri="http://purl.org/dc/dcmitype/"/>
    <ds:schemaRef ds:uri="http://schemas.microsoft.com/office/2006/metadata/properties"/>
    <ds:schemaRef ds:uri="b89c4c39-af4d-490d-9b7c-525a4f9e7d94"/>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5d9bd04e-b34a-48ce-ac01-47eda972f45e"/>
  </ds:schemaRefs>
</ds:datastoreItem>
</file>

<file path=docProps/app.xml><?xml version="1.0" encoding="utf-8"?>
<Properties xmlns="http://schemas.openxmlformats.org/officeDocument/2006/extended-properties" xmlns:vt="http://schemas.openxmlformats.org/officeDocument/2006/docPropsVTypes">
  <TotalTime>237</TotalTime>
  <Words>1302</Words>
  <Application>Microsoft Office PowerPoint</Application>
  <PresentationFormat>Diavoorstelling (16:9)</PresentationFormat>
  <Paragraphs>157</Paragraphs>
  <Slides>25</Slides>
  <Notes>13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25</vt:i4>
      </vt:variant>
    </vt:vector>
  </HeadingPairs>
  <TitlesOfParts>
    <vt:vector size="31" baseType="lpstr">
      <vt:lpstr>Roboto</vt:lpstr>
      <vt:lpstr>Wingdings</vt:lpstr>
      <vt:lpstr>Muli</vt:lpstr>
      <vt:lpstr>Itim</vt:lpstr>
      <vt:lpstr>Arial</vt:lpstr>
      <vt:lpstr>Online Notebook by Slidesgo</vt:lpstr>
      <vt:lpstr>Werkplaats en Q&amp;A</vt:lpstr>
      <vt:lpstr>Rekenen &amp; Didactiek</vt:lpstr>
      <vt:lpstr>PowerPoint-presentatie</vt:lpstr>
      <vt:lpstr>Hoe tel je hier dan??</vt:lpstr>
      <vt:lpstr>Probeer eens….</vt:lpstr>
      <vt:lpstr>Materiaal helpt om inzicht te krijgen</vt:lpstr>
      <vt:lpstr>En nog een stap verder…</vt:lpstr>
      <vt:lpstr>En nu rekenen</vt:lpstr>
      <vt:lpstr>Inhoud </vt:lpstr>
      <vt:lpstr>Leerdoelen rekenen</vt:lpstr>
      <vt:lpstr>Rekenen in het nieuws</vt:lpstr>
      <vt:lpstr>PowerPoint-presentatie</vt:lpstr>
      <vt:lpstr>PowerPoint-presentatie</vt:lpstr>
      <vt:lpstr>Rekenenproblemen</vt:lpstr>
      <vt:lpstr>PowerPoint-presentatie</vt:lpstr>
      <vt:lpstr>PowerPoint-presentatie</vt:lpstr>
      <vt:lpstr>Dyscalculie</vt:lpstr>
      <vt:lpstr>In de praktijk</vt:lpstr>
      <vt:lpstr>Werkplaats </vt:lpstr>
      <vt:lpstr>Opdracht 1 Leerling begeleiden</vt:lpstr>
      <vt:lpstr>Opdracht 1 Leerling begeleiden</vt:lpstr>
      <vt:lpstr>Opdracht 1 Leerling begeleiden</vt:lpstr>
      <vt:lpstr>Opdracht 2 – uitvoeren van lesactiviteiten </vt:lpstr>
      <vt:lpstr>Verwijzen volgens APA</vt:lpstr>
      <vt:lpstr>Lokaal verdeling (vanaf 14.00 uur)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Rekenen &amp; Didactiek</dc:title>
  <dc:creator>Terry Dieperink</dc:creator>
  <cp:lastModifiedBy>Sander Zwetsloot</cp:lastModifiedBy>
  <cp:revision>6</cp:revision>
  <dcterms:modified xsi:type="dcterms:W3CDTF">2024-05-22T10:58:42Z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0x010100433E7CE0BB5D9A4F9D2D71A8C189AB01</vt:lpwstr>
  </property>
  <property fmtid="{D5CDD505-2E9C-101B-9397-08002B2CF9AE}" pid="3" name="MediaServiceImageTags">
    <vt:lpwstr/>
  </property>
</Properties>
</file>